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30" autoAdjust="0"/>
  </p:normalViewPr>
  <p:slideViewPr>
    <p:cSldViewPr>
      <p:cViewPr varScale="1">
        <p:scale>
          <a:sx n="86" d="100"/>
          <a:sy n="86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2FC7E-73DE-4701-9CEF-38132CF111EF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A9D9C-D784-4A91-B8AF-4FB7D49C467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33F8-ED07-49CF-AC01-5156DD58695F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8F288-E9F6-4B75-B5A5-79989550B66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F288-E9F6-4B75-B5A5-79989550B669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789AB-6213-4EAA-9E01-0FFE7D0874F9}" type="datetimeFigureOut">
              <a:rPr lang="en-GB" smtClean="0"/>
              <a:pPr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61AC-89F5-46C9-9959-46F4627DFA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Quality Changes When Moving from a Survey to an Administrative Source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Daisy Hamer</a:t>
            </a:r>
          </a:p>
          <a:p>
            <a:r>
              <a:rPr lang="en-GB" dirty="0" smtClean="0"/>
              <a:t>Office for National Statistics, Newport, UK, daisy.hamer@ons.gov.uk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Research aim: </a:t>
            </a:r>
            <a:r>
              <a:rPr lang="en-GB" dirty="0" smtClean="0"/>
              <a:t>investigate changes in quality which result from using admin data to supplement or replace survey data.</a:t>
            </a:r>
          </a:p>
          <a:p>
            <a:r>
              <a:rPr lang="en-GB" dirty="0" smtClean="0"/>
              <a:t>Two steps:</a:t>
            </a:r>
          </a:p>
          <a:p>
            <a:pPr marL="514350" indent="-514350">
              <a:buAutoNum type="arabicParenR"/>
            </a:pPr>
            <a:r>
              <a:rPr lang="en-GB" dirty="0" smtClean="0"/>
              <a:t>Literature Review</a:t>
            </a:r>
          </a:p>
          <a:p>
            <a:pPr marL="514350" indent="-514350">
              <a:buAutoNum type="arabicParenR"/>
            </a:pPr>
            <a:r>
              <a:rPr lang="en-GB" dirty="0" smtClean="0"/>
              <a:t>Case Studies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Literature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256584"/>
          </a:xfrm>
        </p:spPr>
        <p:txBody>
          <a:bodyPr/>
          <a:lstStyle/>
          <a:p>
            <a:r>
              <a:rPr lang="en-GB" dirty="0" smtClean="0"/>
              <a:t>Many methods of assessing quality – </a:t>
            </a:r>
            <a:r>
              <a:rPr lang="en-GB" u="sng" dirty="0" smtClean="0"/>
              <a:t>composite indicators </a:t>
            </a:r>
            <a:r>
              <a:rPr lang="en-GB" dirty="0" smtClean="0"/>
              <a:t>often mentioned.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Method similar to TSE may be useful for measuring accuracy – some survey errors may be relatable to admin data errors.</a:t>
            </a:r>
          </a:p>
          <a:p>
            <a:endParaRPr lang="en-GB" dirty="0" smtClean="0"/>
          </a:p>
          <a:p>
            <a:r>
              <a:rPr lang="en-GB" dirty="0" smtClean="0"/>
              <a:t>More investigation needed on assessing quality in admin data.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Literature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 smtClean="0"/>
              <a:t>Common quality issues: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Accuracy: coverage issues, incomplete and/or inconsistent data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Timeliness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Trade-offs between quality dimensions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008112"/>
          </a:xfrm>
        </p:spPr>
        <p:txBody>
          <a:bodyPr>
            <a:normAutofit/>
          </a:bodyPr>
          <a:lstStyle/>
          <a:p>
            <a:r>
              <a:rPr lang="en-GB" dirty="0" smtClean="0"/>
              <a:t>Case Study – International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Using Semaphore (e-borders) data for international migration statistics.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Current data has accuracy </a:t>
            </a:r>
            <a:r>
              <a:rPr lang="en-GB" i="1" dirty="0" smtClean="0"/>
              <a:t>pros</a:t>
            </a:r>
            <a:r>
              <a:rPr lang="en-GB" dirty="0" smtClean="0"/>
              <a:t> and </a:t>
            </a:r>
            <a:r>
              <a:rPr lang="en-GB" i="1" dirty="0" smtClean="0"/>
              <a:t>cons.</a:t>
            </a:r>
          </a:p>
          <a:p>
            <a:endParaRPr lang="en-GB" dirty="0" smtClean="0"/>
          </a:p>
          <a:p>
            <a:r>
              <a:rPr lang="en-GB" dirty="0" smtClean="0"/>
              <a:t>Timeliness issues</a:t>
            </a:r>
          </a:p>
          <a:p>
            <a:endParaRPr lang="en-GB" dirty="0" smtClean="0"/>
          </a:p>
          <a:p>
            <a:r>
              <a:rPr lang="en-GB" dirty="0" smtClean="0"/>
              <a:t>Concluded data cannot currently be used – but could be in the future if enough improvements are made.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 -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case studies showed different pros and cons.</a:t>
            </a:r>
          </a:p>
          <a:p>
            <a:endParaRPr lang="en-GB" dirty="0" smtClean="0"/>
          </a:p>
          <a:p>
            <a:r>
              <a:rPr lang="en-GB" i="1" dirty="0" smtClean="0"/>
              <a:t>Accuracy and Reliability, Timeliness and Punctuality,</a:t>
            </a:r>
            <a:r>
              <a:rPr lang="en-GB" dirty="0" smtClean="0"/>
              <a:t> and </a:t>
            </a:r>
            <a:r>
              <a:rPr lang="en-GB" i="1" dirty="0" smtClean="0"/>
              <a:t>Coherence and Comparability </a:t>
            </a:r>
            <a:r>
              <a:rPr lang="en-GB" dirty="0" smtClean="0"/>
              <a:t>are quality dimensions that should be focused on.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Investigation shows there are quality issues with admin data.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But this does not mean it should not be used – survey data also has quality issues.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Guidance on quality in admin data: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1) What to consider and how to measure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2) What and how to report this quality information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Thank you for listening!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ctr">
              <a:buNone/>
            </a:pPr>
            <a:r>
              <a:rPr lang="en-GB" sz="4000" dirty="0" smtClean="0"/>
              <a:t>daisy.hamer@ons.gov.uk</a:t>
            </a:r>
            <a:endParaRPr lang="en-GB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267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Quality Changes When Moving from a Survey to an Administrative Source</vt:lpstr>
      <vt:lpstr>Introduction</vt:lpstr>
      <vt:lpstr>Literature Review</vt:lpstr>
      <vt:lpstr>Literature Review</vt:lpstr>
      <vt:lpstr>Case Study – International Migration</vt:lpstr>
      <vt:lpstr>Case Studies - Overview</vt:lpstr>
      <vt:lpstr>Conclusion</vt:lpstr>
      <vt:lpstr>Next Steps</vt:lpstr>
      <vt:lpstr>Thank you for listening!</vt:lpstr>
    </vt:vector>
  </TitlesOfParts>
  <Company>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Changes When Moving from a Survey to an Administrative Source</dc:title>
  <dc:creator>hamerd</dc:creator>
  <cp:lastModifiedBy>hamerd</cp:lastModifiedBy>
  <cp:revision>157</cp:revision>
  <dcterms:created xsi:type="dcterms:W3CDTF">2016-03-22T11:44:26Z</dcterms:created>
  <dcterms:modified xsi:type="dcterms:W3CDTF">2016-06-17T10:00:09Z</dcterms:modified>
</cp:coreProperties>
</file>