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0" r:id="rId2"/>
  </p:sldMasterIdLst>
  <p:notesMasterIdLst>
    <p:notesMasterId r:id="rId7"/>
  </p:notesMasterIdLst>
  <p:handoutMasterIdLst>
    <p:handoutMasterId r:id="rId8"/>
  </p:handoutMasterIdLst>
  <p:sldIdLst>
    <p:sldId id="448" r:id="rId3"/>
    <p:sldId id="449" r:id="rId4"/>
    <p:sldId id="450" r:id="rId5"/>
    <p:sldId id="452" r:id="rId6"/>
  </p:sldIdLst>
  <p:sldSz cx="9144000" cy="6858000" type="screen4x3"/>
  <p:notesSz cx="6858000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2D46"/>
    <a:srgbClr val="CCECFF"/>
    <a:srgbClr val="FFCCFF"/>
    <a:srgbClr val="74CE83"/>
    <a:srgbClr val="FFFFCC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9530" autoAdjust="0"/>
  </p:normalViewPr>
  <p:slideViewPr>
    <p:cSldViewPr>
      <p:cViewPr varScale="1">
        <p:scale>
          <a:sx n="61" d="100"/>
          <a:sy n="61" d="100"/>
        </p:scale>
        <p:origin x="-1003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427" y="-91"/>
      </p:cViewPr>
      <p:guideLst>
        <p:guide orient="horz" pos="3126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40E6B-1C01-4D51-AF7C-01D166E0C0E3}" type="datetimeFigureOut">
              <a:rPr lang="en-GB" smtClean="0"/>
              <a:pPr/>
              <a:t>23/08/2017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31A49F-C880-4FED-B128-353592937E3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EDE4AA2-0800-4077-B2EE-226028E7FDC5}" type="datetimeFigureOut">
              <a:rPr lang="en-GB"/>
              <a:pPr>
                <a:defRPr/>
              </a:pPr>
              <a:t>23/08/2017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28018DD-2753-47AE-813E-9CA0630023C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8CE126C-5CDB-43BD-BC0E-B9A5362229AC}" type="slidenum">
              <a:rPr lang="en-GB" smtClean="0"/>
              <a:pPr/>
              <a:t>1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CF8DC-DDE5-47DC-9F0B-DDF21E76D86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CF8DC-DDE5-47DC-9F0B-DDF21E76D86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CF8DC-DDE5-47DC-9F0B-DDF21E76D867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BIG%20DISK:ONS_Final%20Logos%20Folder%2028.02.08:NEW%20ONS%20Logos:JPEG%20HI:ONS_RGB.jpg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BIG DISK:ONS_Final Logos Folder 28.02.08:NEW ONS Logos:JPEG HI:ONS_RGB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381000" y="304800"/>
            <a:ext cx="304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124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4196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FA791-7854-4A7E-851D-E389A6C574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992E1-2D1A-4B18-A235-DBBAC724DC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0877E-CA71-474F-AA09-91E10DB0B2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229AF-2ADC-44A0-ACBE-FAC7C9793C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D07DF-9294-43CC-A9C0-2958F473CD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8533D-4177-4B91-8064-5DFCC1FDD2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F4256-B4B7-48DC-8537-BFF443C7A3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A1530-C441-4B25-B0FF-F233624D5D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1E0F7-CABA-4AFB-98B0-2FA8D9BE5F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693D9-48C7-4391-A13B-5D6899F07C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AA4C0-14C2-4545-9C5E-09CEF4496B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0BA16-3A58-42A2-A346-9ECD618967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5DB1F-2250-4A9F-8022-D8DB4F65F9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94C24-F859-41E1-A01A-3E0078A230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7A214-4058-4D98-907E-3FE54F4363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7D6CF-929A-4D68-96AA-CC7CA3091F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BF4BF-6669-436D-9FA3-B866DE49F7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6EB98-1F83-4F91-8EB6-0A163451AE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4EFAA-1FA0-4AA4-BFE7-9641B69F79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487E6-FA0F-4D1E-AD24-94DB3E9898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DBBF5-F66D-4720-BCFA-8DBFFFB778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199F3-A5D0-4AD8-869C-0FAA65DA0A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80ED9D0-72CC-4C9B-A35E-4DD034C5B7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381000" y="1143000"/>
            <a:ext cx="8458200" cy="0"/>
          </a:xfrm>
          <a:prstGeom prst="line">
            <a:avLst/>
          </a:prstGeom>
          <a:noFill/>
          <a:ln w="9525">
            <a:solidFill>
              <a:srgbClr val="9BA92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2D46"/>
          </a:solidFill>
          <a:latin typeface="+mn-lt"/>
          <a:ea typeface="+mn-ea"/>
          <a:cs typeface="+mn-cs"/>
        </a:defRPr>
      </a:lvl1pPr>
      <a:lvl2pPr marL="763588" indent="-28575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002D46"/>
          </a:solidFill>
          <a:latin typeface="+mn-lt"/>
          <a:ea typeface="+mn-ea"/>
        </a:defRPr>
      </a:lvl2pPr>
      <a:lvl3pPr marL="11826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2D46"/>
          </a:solidFill>
          <a:latin typeface="+mn-lt"/>
          <a:ea typeface="+mn-ea"/>
        </a:defRPr>
      </a:lvl3pPr>
      <a:lvl4pPr marL="1619250" indent="-246063" algn="l" rtl="0" eaLnBrk="0" fontAlgn="base" hangingPunct="0">
        <a:spcBef>
          <a:spcPct val="20000"/>
        </a:spcBef>
        <a:spcAft>
          <a:spcPct val="0"/>
        </a:spcAft>
        <a:defRPr>
          <a:solidFill>
            <a:srgbClr val="002D46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A1CE242-C86D-410D-AD02-4979601626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381000" y="1143000"/>
            <a:ext cx="8458200" cy="0"/>
          </a:xfrm>
          <a:prstGeom prst="line">
            <a:avLst/>
          </a:prstGeom>
          <a:noFill/>
          <a:ln w="9525">
            <a:solidFill>
              <a:srgbClr val="9BA92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2D4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002D4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2D4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rgbClr val="002D4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ChangeArrowheads="1"/>
          </p:cNvSpPr>
          <p:nvPr/>
        </p:nvSpPr>
        <p:spPr bwMode="auto">
          <a:xfrm>
            <a:off x="457200" y="2276475"/>
            <a:ext cx="777240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GB" sz="3000" b="1" dirty="0" smtClean="0"/>
              <a:t>Plenary 11: </a:t>
            </a:r>
            <a:r>
              <a:rPr lang="en-GB" sz="3200" b="1" dirty="0" smtClean="0"/>
              <a:t>Next steps and concluding remarks</a:t>
            </a:r>
            <a:endParaRPr lang="en-GB" sz="3000" dirty="0"/>
          </a:p>
        </p:txBody>
      </p:sp>
      <p:sp>
        <p:nvSpPr>
          <p:cNvPr id="4099" name="Rectangle 7"/>
          <p:cNvSpPr>
            <a:spLocks noChangeArrowheads="1"/>
          </p:cNvSpPr>
          <p:nvPr/>
        </p:nvSpPr>
        <p:spPr bwMode="auto">
          <a:xfrm>
            <a:off x="457200" y="4725144"/>
            <a:ext cx="6400800" cy="737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dirty="0" smtClean="0">
                <a:solidFill>
                  <a:srgbClr val="002D46"/>
                </a:solidFill>
              </a:rPr>
              <a:t>24 August 2017</a:t>
            </a:r>
          </a:p>
          <a:p>
            <a:pPr eaLnBrk="1" hangingPunct="1">
              <a:spcBef>
                <a:spcPct val="20000"/>
              </a:spcBef>
            </a:pPr>
            <a:r>
              <a:rPr lang="en-GB" dirty="0" smtClean="0">
                <a:solidFill>
                  <a:srgbClr val="002D46"/>
                </a:solidFill>
              </a:rPr>
              <a:t>Emma </a:t>
            </a:r>
            <a:r>
              <a:rPr lang="en-GB" dirty="0" err="1" smtClean="0">
                <a:solidFill>
                  <a:srgbClr val="002D46"/>
                </a:solidFill>
              </a:rPr>
              <a:t>Rourke</a:t>
            </a:r>
            <a:r>
              <a:rPr lang="en-GB" dirty="0" smtClean="0">
                <a:solidFill>
                  <a:srgbClr val="002D46"/>
                </a:solidFill>
              </a:rPr>
              <a:t>, ONS</a:t>
            </a:r>
            <a:endParaRPr lang="en-US" dirty="0">
              <a:solidFill>
                <a:srgbClr val="002D4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5400600"/>
          </a:xfrm>
        </p:spPr>
        <p:txBody>
          <a:bodyPr/>
          <a:lstStyle/>
          <a:p>
            <a:endParaRPr lang="en-GB" sz="3200" dirty="0" smtClean="0"/>
          </a:p>
          <a:p>
            <a:endParaRPr lang="en-GB" sz="3200" dirty="0" smtClean="0"/>
          </a:p>
          <a:p>
            <a:pPr algn="ctr">
              <a:buNone/>
            </a:pPr>
            <a:r>
              <a:rPr lang="en-GB" sz="3200" dirty="0" smtClean="0"/>
              <a:t>Meeting of NSO’s and core team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b="1" dirty="0" smtClean="0"/>
          </a:p>
          <a:p>
            <a:pPr lvl="1"/>
            <a:r>
              <a:rPr lang="en-US" sz="1600" b="1" dirty="0" smtClean="0"/>
              <a:t/>
            </a:r>
            <a:br>
              <a:rPr lang="en-US" sz="1600" b="1" dirty="0" smtClean="0"/>
            </a:br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This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5400600"/>
          </a:xfrm>
        </p:spPr>
        <p:txBody>
          <a:bodyPr/>
          <a:lstStyle/>
          <a:p>
            <a:r>
              <a:rPr lang="en-GB" sz="3200" dirty="0" smtClean="0"/>
              <a:t>Communication from the technical seminar</a:t>
            </a:r>
          </a:p>
          <a:p>
            <a:endParaRPr lang="en-GB" sz="3200" dirty="0" smtClean="0"/>
          </a:p>
          <a:p>
            <a:r>
              <a:rPr lang="en-GB" sz="3200" dirty="0" smtClean="0"/>
              <a:t>Prepare a report for UNSC (by November)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b="1" dirty="0" smtClean="0"/>
          </a:p>
          <a:p>
            <a:pPr lvl="1"/>
            <a:r>
              <a:rPr lang="en-US" sz="1600" b="1" dirty="0" smtClean="0"/>
              <a:t/>
            </a:r>
            <a:br>
              <a:rPr lang="en-US" sz="1600" b="1" dirty="0" smtClean="0"/>
            </a:br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492896"/>
            <a:ext cx="7772400" cy="3888432"/>
          </a:xfrm>
        </p:spPr>
        <p:txBody>
          <a:bodyPr/>
          <a:lstStyle/>
          <a:p>
            <a:pPr algn="ctr">
              <a:buNone/>
            </a:pPr>
            <a:r>
              <a:rPr lang="en-GB" sz="6000" dirty="0" smtClean="0"/>
              <a:t>Thank you and have a safe journey home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b="1" dirty="0" smtClean="0"/>
          </a:p>
          <a:p>
            <a:pPr lvl="1"/>
            <a:r>
              <a:rPr lang="en-US" sz="1600" b="1" dirty="0" smtClean="0"/>
              <a:t/>
            </a:r>
            <a:br>
              <a:rPr lang="en-US" sz="1600" b="1" dirty="0" smtClean="0"/>
            </a:br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 Slide Master: blank">
  <a:themeElements>
    <a:clrScheme name="Default Design Slide Master: 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 Slide Master: 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Default Design Slide Master: 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Slide Master: 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Slide Master: 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Slide Master: 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Slide Master: 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Slide Master: 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Slide Master: 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Slide Master: 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Slide Master: 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Slide Master: 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Slide Master: 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Slide Master: 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12056</TotalTime>
  <Words>51</Words>
  <Application>Microsoft Office PowerPoint</Application>
  <PresentationFormat>On-screen Show (4:3)</PresentationFormat>
  <Paragraphs>20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Default Design Slide Master: blank</vt:lpstr>
      <vt:lpstr>Slide 1</vt:lpstr>
      <vt:lpstr>Today</vt:lpstr>
      <vt:lpstr>This year</vt:lpstr>
      <vt:lpstr>Slide 4</vt:lpstr>
    </vt:vector>
  </TitlesOfParts>
  <Company>ID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Wayne Bryant</dc:creator>
  <cp:lastModifiedBy>Turner, Steph</cp:lastModifiedBy>
  <cp:revision>1956</cp:revision>
  <dcterms:created xsi:type="dcterms:W3CDTF">2008-03-26T09:53:50Z</dcterms:created>
  <dcterms:modified xsi:type="dcterms:W3CDTF">2017-08-23T11:20:45Z</dcterms:modified>
</cp:coreProperties>
</file>