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sldIdLst>
    <p:sldId id="262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D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43" autoAdjust="0"/>
  </p:normalViewPr>
  <p:slideViewPr>
    <p:cSldViewPr>
      <p:cViewPr varScale="1">
        <p:scale>
          <a:sx n="80" d="100"/>
          <a:sy n="80" d="100"/>
        </p:scale>
        <p:origin x="1450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4495800"/>
            <a:ext cx="7772400" cy="1143000"/>
          </a:xfrm>
        </p:spPr>
        <p:txBody>
          <a:bodyPr/>
          <a:lstStyle>
            <a:lvl1pPr>
              <a:defRPr sz="38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5638800"/>
            <a:ext cx="6400800" cy="8382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03044E39-1715-4CEE-B5B2-87E4F2BFB66D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3082" name="Line 10"/>
          <p:cNvSpPr>
            <a:spLocks noChangeShapeType="1"/>
          </p:cNvSpPr>
          <p:nvPr/>
        </p:nvSpPr>
        <p:spPr bwMode="auto">
          <a:xfrm>
            <a:off x="533400" y="5486400"/>
            <a:ext cx="7696200" cy="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pic>
        <p:nvPicPr>
          <p:cNvPr id="3087" name="Picture 15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52400"/>
            <a:ext cx="3505200" cy="130810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8F8580-4422-486D-94F2-60C02659CA3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152400"/>
            <a:ext cx="1943100" cy="5943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76900" cy="59436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BA40E1-EF8C-4B05-8131-5900F22D942D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1D17FB-E371-43A6-A861-E336AD14877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790ACA-69DA-4DCC-9629-48410B4AE00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524000"/>
            <a:ext cx="38100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38100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B1AC40-BEA2-4133-897C-E0A674D03E0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5BE44C-2BD1-40E9-A8A4-7A711F025926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9CF8B9-886B-4305-9085-94B3CC4B6D8B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67C409-63DE-4153-8C17-5DFB5EAA412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63972A-65EF-4FB0-B5E8-5CC5F37B7B36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EB0D87-711F-40B8-8D6A-B1EA02F59199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52400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9EB7B33-7795-4BDB-B245-751806A80EE8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381000" y="1143000"/>
            <a:ext cx="8458200" cy="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200" b="1">
          <a:solidFill>
            <a:srgbClr val="002D46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 b="1">
          <a:solidFill>
            <a:srgbClr val="002D46"/>
          </a:solidFill>
          <a:latin typeface="Arial" pitchFamily="34" charset="0"/>
          <a:ea typeface="ＭＳ Ｐゴシック" pitchFamily="34" charset="-128"/>
        </a:defRPr>
      </a:lvl2pPr>
      <a:lvl3pPr algn="l" rtl="0" fontAlgn="base">
        <a:spcBef>
          <a:spcPct val="0"/>
        </a:spcBef>
        <a:spcAft>
          <a:spcPct val="0"/>
        </a:spcAft>
        <a:defRPr sz="3200" b="1">
          <a:solidFill>
            <a:srgbClr val="002D46"/>
          </a:solidFill>
          <a:latin typeface="Arial" pitchFamily="34" charset="0"/>
          <a:ea typeface="ＭＳ Ｐゴシック" pitchFamily="34" charset="-128"/>
        </a:defRPr>
      </a:lvl3pPr>
      <a:lvl4pPr algn="l" rtl="0" fontAlgn="base">
        <a:spcBef>
          <a:spcPct val="0"/>
        </a:spcBef>
        <a:spcAft>
          <a:spcPct val="0"/>
        </a:spcAft>
        <a:defRPr sz="3200" b="1">
          <a:solidFill>
            <a:srgbClr val="002D46"/>
          </a:solidFill>
          <a:latin typeface="Arial" pitchFamily="34" charset="0"/>
          <a:ea typeface="ＭＳ Ｐゴシック" pitchFamily="34" charset="-128"/>
        </a:defRPr>
      </a:lvl4pPr>
      <a:lvl5pPr algn="l" rtl="0" fontAlgn="base">
        <a:spcBef>
          <a:spcPct val="0"/>
        </a:spcBef>
        <a:spcAft>
          <a:spcPct val="0"/>
        </a:spcAft>
        <a:defRPr sz="3200" b="1">
          <a:solidFill>
            <a:srgbClr val="002D46"/>
          </a:solidFill>
          <a:latin typeface="Arial" pitchFamily="34" charset="0"/>
          <a:ea typeface="ＭＳ Ｐゴシック" pitchFamily="34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rgbClr val="002D46"/>
          </a:solidFill>
          <a:latin typeface="Arial" pitchFamily="34" charset="0"/>
          <a:ea typeface="ＭＳ Ｐゴシック" pitchFamily="34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rgbClr val="002D46"/>
          </a:solidFill>
          <a:latin typeface="Arial" pitchFamily="34" charset="0"/>
          <a:ea typeface="ＭＳ Ｐゴシック" pitchFamily="34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rgbClr val="002D46"/>
          </a:solidFill>
          <a:latin typeface="Arial" pitchFamily="34" charset="0"/>
          <a:ea typeface="ＭＳ Ｐゴシック" pitchFamily="34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rgbClr val="002D46"/>
          </a:solidFill>
          <a:latin typeface="Arial" pitchFamily="34" charset="0"/>
          <a:ea typeface="ＭＳ Ｐゴシック" pitchFamily="34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800">
          <a:solidFill>
            <a:srgbClr val="002D46"/>
          </a:solidFill>
          <a:latin typeface="+mn-lt"/>
          <a:ea typeface="+mn-ea"/>
          <a:cs typeface="+mn-cs"/>
        </a:defRPr>
      </a:lvl1pPr>
      <a:lvl2pPr marL="763588" indent="-285750" algn="l" rtl="0" fontAlgn="base">
        <a:spcBef>
          <a:spcPct val="20000"/>
        </a:spcBef>
        <a:spcAft>
          <a:spcPct val="0"/>
        </a:spcAft>
        <a:defRPr sz="2400">
          <a:solidFill>
            <a:srgbClr val="002D46"/>
          </a:solidFill>
          <a:latin typeface="+mn-lt"/>
          <a:ea typeface="+mn-ea"/>
        </a:defRPr>
      </a:lvl2pPr>
      <a:lvl3pPr marL="1182688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rgbClr val="002D46"/>
          </a:solidFill>
          <a:latin typeface="+mn-lt"/>
          <a:ea typeface="+mn-ea"/>
        </a:defRPr>
      </a:lvl3pPr>
      <a:lvl4pPr marL="1619250" indent="-246063" algn="l" rtl="0" fontAlgn="base">
        <a:spcBef>
          <a:spcPct val="20000"/>
        </a:spcBef>
        <a:spcAft>
          <a:spcPct val="0"/>
        </a:spcAft>
        <a:defRPr>
          <a:solidFill>
            <a:srgbClr val="002D46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457200" y="4038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r>
              <a:rPr lang="en-GB" sz="3600" b="1" dirty="0">
                <a:solidFill>
                  <a:srgbClr val="002D46"/>
                </a:solidFill>
              </a:rPr>
              <a:t>Title</a:t>
            </a:r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457200" y="5715000"/>
            <a:ext cx="7786688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20000"/>
              </a:spcBef>
            </a:pPr>
            <a:r>
              <a:rPr lang="en-GB" sz="2800" dirty="0">
                <a:solidFill>
                  <a:srgbClr val="002D46"/>
                </a:solidFill>
              </a:rPr>
              <a:t>Presenter Name, Affiliation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~1520232">
  <a:themeElements>
    <a:clrScheme name="~1520232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~1520232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ＭＳ Ｐゴシック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ＭＳ Ｐゴシック" pitchFamily="34" charset="-128"/>
          </a:defRPr>
        </a:defPPr>
      </a:lstStyle>
    </a:lnDef>
  </a:objectDefaults>
  <a:extraClrSchemeLst>
    <a:extraClrScheme>
      <a:clrScheme name="~152023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~152023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~152023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~152023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~152023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~152023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~152023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~152023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~152023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~152023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~152023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~152023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GSS Slide Template - White.potx" id="{5A2B3092-81CF-491B-804F-8E083C9CCFCB}" vid="{9B2C0FE4-8B89-42D4-8974-20232BE024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</TotalTime>
  <Words>5</Words>
  <Application>Microsoft Office PowerPoint</Application>
  <PresentationFormat>On-screen Show (4:3)</PresentationFormat>
  <Paragraphs>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ＭＳ Ｐゴシック</vt:lpstr>
      <vt:lpstr>Arial</vt:lpstr>
      <vt:lpstr>~1520232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Office for National Statistics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Wendy Cottis</dc:creator>
  <cp:lastModifiedBy>Lound, Charles</cp:lastModifiedBy>
  <cp:revision>7</cp:revision>
  <dcterms:created xsi:type="dcterms:W3CDTF">2008-04-08T07:59:13Z</dcterms:created>
  <dcterms:modified xsi:type="dcterms:W3CDTF">2018-06-01T15:41:24Z</dcterms:modified>
</cp:coreProperties>
</file>