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53" r:id="rId2"/>
    <p:sldId id="388" r:id="rId3"/>
    <p:sldId id="354" r:id="rId4"/>
    <p:sldId id="379" r:id="rId5"/>
    <p:sldId id="285" r:id="rId6"/>
    <p:sldId id="361" r:id="rId7"/>
    <p:sldId id="362" r:id="rId8"/>
    <p:sldId id="389" r:id="rId9"/>
    <p:sldId id="286" r:id="rId10"/>
    <p:sldId id="328" r:id="rId11"/>
    <p:sldId id="308" r:id="rId12"/>
    <p:sldId id="342" r:id="rId13"/>
    <p:sldId id="332" r:id="rId14"/>
    <p:sldId id="333" r:id="rId15"/>
    <p:sldId id="318" r:id="rId16"/>
    <p:sldId id="380" r:id="rId17"/>
    <p:sldId id="386" r:id="rId18"/>
    <p:sldId id="358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43"/>
    <p:restoredTop sz="90945" autoAdjust="0"/>
  </p:normalViewPr>
  <p:slideViewPr>
    <p:cSldViewPr>
      <p:cViewPr varScale="1">
        <p:scale>
          <a:sx n="119" d="100"/>
          <a:sy n="119" d="100"/>
        </p:scale>
        <p:origin x="107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2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063F3-4351-4EAC-8BC1-C86E4B4E4E6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C07C70-6990-421C-8C07-3CC17BE5A0F5}">
      <dgm:prSet phldrT="[Text]"/>
      <dgm:spPr/>
      <dgm:t>
        <a:bodyPr/>
        <a:lstStyle/>
        <a:p>
          <a:r>
            <a:rPr lang="en-US" b="1" dirty="0">
              <a:latin typeface="Times New Roman" pitchFamily="18" charset="0"/>
              <a:cs typeface="Times New Roman" pitchFamily="18" charset="0"/>
            </a:rPr>
            <a:t>Objective</a:t>
          </a:r>
        </a:p>
      </dgm:t>
    </dgm:pt>
    <dgm:pt modelId="{F4B441A9-56D4-454C-8CB0-6EE2D0307031}" type="parTrans" cxnId="{EAF8D96E-7B4E-4755-93CE-7F95244DA76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B4D8914-D87E-4CB5-BB94-3E3AE41D3FC6}" type="sibTrans" cxnId="{EAF8D96E-7B4E-4755-93CE-7F95244DA76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E5B7EC1-1C07-4EBE-A2B0-54C34B406FD6}">
      <dgm:prSet phldrT="[Text]" custT="1"/>
      <dgm:spPr/>
      <dgm:t>
        <a:bodyPr/>
        <a:lstStyle/>
        <a:p>
          <a:pPr algn="l"/>
          <a:r>
            <a:rPr lang="en-US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LASI is designed to cover three major subject and policy domains of adult and older population of India namely: 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Health: Disease burden &amp; risk factors (reported and measured), Functional Health, Cognition and Mental Health and Health care and health care financing (</a:t>
          </a:r>
          <a:r>
            <a:rPr lang="en-US" sz="17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MoHFW</a:t>
          </a:r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17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Economic: Housing and Environment, income, wealth and expenditure, Work, Pension, Retirement  (MoSJE)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Social: Family, social network, and social welfare programmes (MoSJE)</a:t>
          </a:r>
        </a:p>
      </dgm:t>
    </dgm:pt>
    <dgm:pt modelId="{1A4735B6-B8A6-4DDD-A21A-DE04142249EE}" type="parTrans" cxnId="{9DDF4E00-4BDC-4FD6-8C4D-A6FA3A73A610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61DED639-B0CA-4D61-89A8-8C76509494CB}" type="sibTrans" cxnId="{9DDF4E00-4BDC-4FD6-8C4D-A6FA3A73A610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A69BD8C-377C-4603-B325-B208999322FC}">
      <dgm:prSet phldrT="[Text]"/>
      <dgm:spPr/>
      <dgm:t>
        <a:bodyPr/>
        <a:lstStyle/>
        <a:p>
          <a:r>
            <a:rPr lang="en-US" b="1" dirty="0">
              <a:latin typeface="Times New Roman" pitchFamily="18" charset="0"/>
              <a:cs typeface="Times New Roman" pitchFamily="18" charset="0"/>
            </a:rPr>
            <a:t>LASI Innovations</a:t>
          </a:r>
        </a:p>
      </dgm:t>
    </dgm:pt>
    <dgm:pt modelId="{4D6C96AD-BDB7-42E9-9442-4E463C0E6DC1}" type="parTrans" cxnId="{9BDD0BDC-A9E5-48B7-8A48-9B45B2120612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D5834E1-3012-482E-AD45-1D55B136F1E9}" type="sibTrans" cxnId="{9BDD0BDC-A9E5-48B7-8A48-9B45B2120612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3F7BF2E-4F10-4BE7-AD27-0E417D3F3242}">
      <dgm:prSet phldrT="[Text]" custT="1"/>
      <dgm:spPr/>
      <dgm:t>
        <a:bodyPr/>
        <a:lstStyle/>
        <a:p>
          <a:pPr algn="l"/>
          <a:r>
            <a:rPr lang="en-US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largest ever longitudinal ageing study comprises: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Comprehensive subject coverage: Health, Economics, Sociology of Ageing Transition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Comprehensive Biomarkers direct health examination 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Use of Computer Assisted Personal Interview (CAPI)</a:t>
          </a:r>
        </a:p>
        <a:p>
          <a:pPr algn="l"/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More IT based technologies including Geographic information system (GPS), and barcode technology for matching and </a:t>
          </a:r>
          <a:r>
            <a:rPr lang="en-US" sz="17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anonymizing</a:t>
          </a:r>
          <a:r>
            <a: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data </a:t>
          </a:r>
        </a:p>
      </dgm:t>
    </dgm:pt>
    <dgm:pt modelId="{5F801525-3CD6-413B-A2D2-149765C2A974}" type="parTrans" cxnId="{18E2D3A5-87FF-4F87-BA70-B72FB4A4C98F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8C412EF-CDF8-4BFA-ADD6-C1E239A89A1C}" type="sibTrans" cxnId="{18E2D3A5-87FF-4F87-BA70-B72FB4A4C98F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7417847-F666-4888-85B1-71BF051A5AFF}" type="pres">
      <dgm:prSet presAssocID="{92C063F3-4351-4EAC-8BC1-C86E4B4E4E61}" presName="list" presStyleCnt="0">
        <dgm:presLayoutVars>
          <dgm:dir/>
          <dgm:animLvl val="lvl"/>
        </dgm:presLayoutVars>
      </dgm:prSet>
      <dgm:spPr/>
    </dgm:pt>
    <dgm:pt modelId="{C511D090-6569-4260-8F4E-BB0A41CF7DBB}" type="pres">
      <dgm:prSet presAssocID="{0AC07C70-6990-421C-8C07-3CC17BE5A0F5}" presName="posSpace" presStyleCnt="0"/>
      <dgm:spPr/>
    </dgm:pt>
    <dgm:pt modelId="{1764529D-1EAA-4B5C-B778-8A1D3946645B}" type="pres">
      <dgm:prSet presAssocID="{0AC07C70-6990-421C-8C07-3CC17BE5A0F5}" presName="vertFlow" presStyleCnt="0"/>
      <dgm:spPr/>
    </dgm:pt>
    <dgm:pt modelId="{6E189B2A-E935-4C2A-BE0C-0A7BEBC3CAF1}" type="pres">
      <dgm:prSet presAssocID="{0AC07C70-6990-421C-8C07-3CC17BE5A0F5}" presName="topSpace" presStyleCnt="0"/>
      <dgm:spPr/>
    </dgm:pt>
    <dgm:pt modelId="{8861A7B0-2521-4F7E-A683-65D5F5E34537}" type="pres">
      <dgm:prSet presAssocID="{0AC07C70-6990-421C-8C07-3CC17BE5A0F5}" presName="firstComp" presStyleCnt="0"/>
      <dgm:spPr/>
    </dgm:pt>
    <dgm:pt modelId="{79552A5A-69D3-4F49-895F-FA01FFA3B7EB}" type="pres">
      <dgm:prSet presAssocID="{0AC07C70-6990-421C-8C07-3CC17BE5A0F5}" presName="firstChild" presStyleLbl="bgAccFollowNode1" presStyleIdx="0" presStyleCnt="2" custScaleX="116541" custScaleY="377080" custLinFactNeighborX="-30029" custLinFactNeighborY="-3737"/>
      <dgm:spPr/>
    </dgm:pt>
    <dgm:pt modelId="{1A05D3A7-E969-4FB9-917B-1461123DFE69}" type="pres">
      <dgm:prSet presAssocID="{0AC07C70-6990-421C-8C07-3CC17BE5A0F5}" presName="firstChildTx" presStyleLbl="bgAccFollowNode1" presStyleIdx="0" presStyleCnt="2">
        <dgm:presLayoutVars>
          <dgm:bulletEnabled val="1"/>
        </dgm:presLayoutVars>
      </dgm:prSet>
      <dgm:spPr/>
    </dgm:pt>
    <dgm:pt modelId="{5243EF94-3978-4C8C-B79D-611E0F4861B6}" type="pres">
      <dgm:prSet presAssocID="{0AC07C70-6990-421C-8C07-3CC17BE5A0F5}" presName="negSpace" presStyleCnt="0"/>
      <dgm:spPr/>
    </dgm:pt>
    <dgm:pt modelId="{290F5424-D891-478D-B8E9-67FC8409D439}" type="pres">
      <dgm:prSet presAssocID="{0AC07C70-6990-421C-8C07-3CC17BE5A0F5}" presName="circle" presStyleLbl="node1" presStyleIdx="0" presStyleCnt="2" custScaleX="162531" custScaleY="35422" custLinFactNeighborX="-7715" custLinFactNeighborY="-17348"/>
      <dgm:spPr/>
    </dgm:pt>
    <dgm:pt modelId="{F82AD4EF-4342-48DD-9869-19A10C36A224}" type="pres">
      <dgm:prSet presAssocID="{CB4D8914-D87E-4CB5-BB94-3E3AE41D3FC6}" presName="transSpace" presStyleCnt="0"/>
      <dgm:spPr/>
    </dgm:pt>
    <dgm:pt modelId="{91259F42-4F58-402D-B285-E73099100A41}" type="pres">
      <dgm:prSet presAssocID="{DA69BD8C-377C-4603-B325-B208999322FC}" presName="posSpace" presStyleCnt="0"/>
      <dgm:spPr/>
    </dgm:pt>
    <dgm:pt modelId="{8BBE0525-7481-43B0-A571-3E1A105D79A0}" type="pres">
      <dgm:prSet presAssocID="{DA69BD8C-377C-4603-B325-B208999322FC}" presName="vertFlow" presStyleCnt="0"/>
      <dgm:spPr/>
    </dgm:pt>
    <dgm:pt modelId="{1C27B301-F60C-45F3-BD68-ED77361FD573}" type="pres">
      <dgm:prSet presAssocID="{DA69BD8C-377C-4603-B325-B208999322FC}" presName="topSpace" presStyleCnt="0"/>
      <dgm:spPr/>
    </dgm:pt>
    <dgm:pt modelId="{8F1C909E-3BF7-4284-8DFF-618B38DDCC3F}" type="pres">
      <dgm:prSet presAssocID="{DA69BD8C-377C-4603-B325-B208999322FC}" presName="firstComp" presStyleCnt="0"/>
      <dgm:spPr/>
    </dgm:pt>
    <dgm:pt modelId="{9023D3BF-B900-43E9-9A7D-89EDD26C6122}" type="pres">
      <dgm:prSet presAssocID="{DA69BD8C-377C-4603-B325-B208999322FC}" presName="firstChild" presStyleLbl="bgAccFollowNode1" presStyleIdx="1" presStyleCnt="2" custScaleX="116691" custScaleY="372572" custLinFactNeighborX="-12902" custLinFactNeighborY="1484"/>
      <dgm:spPr/>
    </dgm:pt>
    <dgm:pt modelId="{582F8341-8702-44EE-8C38-C1518173CBF2}" type="pres">
      <dgm:prSet presAssocID="{DA69BD8C-377C-4603-B325-B208999322FC}" presName="firstChildTx" presStyleLbl="bgAccFollowNode1" presStyleIdx="1" presStyleCnt="2">
        <dgm:presLayoutVars>
          <dgm:bulletEnabled val="1"/>
        </dgm:presLayoutVars>
      </dgm:prSet>
      <dgm:spPr/>
    </dgm:pt>
    <dgm:pt modelId="{0B3FDE8A-8339-4EA9-89C1-CF771E86E716}" type="pres">
      <dgm:prSet presAssocID="{DA69BD8C-377C-4603-B325-B208999322FC}" presName="negSpace" presStyleCnt="0"/>
      <dgm:spPr/>
    </dgm:pt>
    <dgm:pt modelId="{6B703E51-EB66-48EA-9520-2A4C20DF566F}" type="pres">
      <dgm:prSet presAssocID="{DA69BD8C-377C-4603-B325-B208999322FC}" presName="circle" presStyleLbl="node1" presStyleIdx="1" presStyleCnt="2" custScaleX="153898" custScaleY="39334" custLinFactNeighborX="16150" custLinFactNeighborY="-17348"/>
      <dgm:spPr/>
    </dgm:pt>
  </dgm:ptLst>
  <dgm:cxnLst>
    <dgm:cxn modelId="{9DDF4E00-4BDC-4FD6-8C4D-A6FA3A73A610}" srcId="{0AC07C70-6990-421C-8C07-3CC17BE5A0F5}" destId="{0E5B7EC1-1C07-4EBE-A2B0-54C34B406FD6}" srcOrd="0" destOrd="0" parTransId="{1A4735B6-B8A6-4DDD-A21A-DE04142249EE}" sibTransId="{61DED639-B0CA-4D61-89A8-8C76509494CB}"/>
    <dgm:cxn modelId="{75730D07-DC65-48E3-9239-7CB6F8096BCB}" type="presOf" srcId="{0AC07C70-6990-421C-8C07-3CC17BE5A0F5}" destId="{290F5424-D891-478D-B8E9-67FC8409D439}" srcOrd="0" destOrd="0" presId="urn:microsoft.com/office/officeart/2005/8/layout/hList9"/>
    <dgm:cxn modelId="{4F209309-7472-4517-B6C0-03D45BD01CA7}" type="presOf" srcId="{DA69BD8C-377C-4603-B325-B208999322FC}" destId="{6B703E51-EB66-48EA-9520-2A4C20DF566F}" srcOrd="0" destOrd="0" presId="urn:microsoft.com/office/officeart/2005/8/layout/hList9"/>
    <dgm:cxn modelId="{FF901226-645D-4B26-8F9A-615D9EFB17DB}" type="presOf" srcId="{0E5B7EC1-1C07-4EBE-A2B0-54C34B406FD6}" destId="{1A05D3A7-E969-4FB9-917B-1461123DFE69}" srcOrd="1" destOrd="0" presId="urn:microsoft.com/office/officeart/2005/8/layout/hList9"/>
    <dgm:cxn modelId="{FFC40536-9C12-4608-B8B4-6BD518DFFA48}" type="presOf" srcId="{92C063F3-4351-4EAC-8BC1-C86E4B4E4E61}" destId="{57417847-F666-4888-85B1-71BF051A5AFF}" srcOrd="0" destOrd="0" presId="urn:microsoft.com/office/officeart/2005/8/layout/hList9"/>
    <dgm:cxn modelId="{01D7054D-EB93-458E-BA85-7B2EA3AD37EC}" type="presOf" srcId="{33F7BF2E-4F10-4BE7-AD27-0E417D3F3242}" destId="{582F8341-8702-44EE-8C38-C1518173CBF2}" srcOrd="1" destOrd="0" presId="urn:microsoft.com/office/officeart/2005/8/layout/hList9"/>
    <dgm:cxn modelId="{EAF8D96E-7B4E-4755-93CE-7F95244DA767}" srcId="{92C063F3-4351-4EAC-8BC1-C86E4B4E4E61}" destId="{0AC07C70-6990-421C-8C07-3CC17BE5A0F5}" srcOrd="0" destOrd="0" parTransId="{F4B441A9-56D4-454C-8CB0-6EE2D0307031}" sibTransId="{CB4D8914-D87E-4CB5-BB94-3E3AE41D3FC6}"/>
    <dgm:cxn modelId="{18E2D3A5-87FF-4F87-BA70-B72FB4A4C98F}" srcId="{DA69BD8C-377C-4603-B325-B208999322FC}" destId="{33F7BF2E-4F10-4BE7-AD27-0E417D3F3242}" srcOrd="0" destOrd="0" parTransId="{5F801525-3CD6-413B-A2D2-149765C2A974}" sibTransId="{78C412EF-CDF8-4BFA-ADD6-C1E239A89A1C}"/>
    <dgm:cxn modelId="{9BDD0BDC-A9E5-48B7-8A48-9B45B2120612}" srcId="{92C063F3-4351-4EAC-8BC1-C86E4B4E4E61}" destId="{DA69BD8C-377C-4603-B325-B208999322FC}" srcOrd="1" destOrd="0" parTransId="{4D6C96AD-BDB7-42E9-9442-4E463C0E6DC1}" sibTransId="{1D5834E1-3012-482E-AD45-1D55B136F1E9}"/>
    <dgm:cxn modelId="{A83C68EB-DCE3-46BF-B574-49F3CD4ACF55}" type="presOf" srcId="{0E5B7EC1-1C07-4EBE-A2B0-54C34B406FD6}" destId="{79552A5A-69D3-4F49-895F-FA01FFA3B7EB}" srcOrd="0" destOrd="0" presId="urn:microsoft.com/office/officeart/2005/8/layout/hList9"/>
    <dgm:cxn modelId="{C092C6EC-78F9-43DE-A9F4-4F3A811A969E}" type="presOf" srcId="{33F7BF2E-4F10-4BE7-AD27-0E417D3F3242}" destId="{9023D3BF-B900-43E9-9A7D-89EDD26C6122}" srcOrd="0" destOrd="0" presId="urn:microsoft.com/office/officeart/2005/8/layout/hList9"/>
    <dgm:cxn modelId="{28A47CD9-585B-4DB7-A592-1860784072A9}" type="presParOf" srcId="{57417847-F666-4888-85B1-71BF051A5AFF}" destId="{C511D090-6569-4260-8F4E-BB0A41CF7DBB}" srcOrd="0" destOrd="0" presId="urn:microsoft.com/office/officeart/2005/8/layout/hList9"/>
    <dgm:cxn modelId="{AA1D9978-168E-4F5C-A797-255E97958D14}" type="presParOf" srcId="{57417847-F666-4888-85B1-71BF051A5AFF}" destId="{1764529D-1EAA-4B5C-B778-8A1D3946645B}" srcOrd="1" destOrd="0" presId="urn:microsoft.com/office/officeart/2005/8/layout/hList9"/>
    <dgm:cxn modelId="{71799C47-8D23-4D05-A168-2A155D125633}" type="presParOf" srcId="{1764529D-1EAA-4B5C-B778-8A1D3946645B}" destId="{6E189B2A-E935-4C2A-BE0C-0A7BEBC3CAF1}" srcOrd="0" destOrd="0" presId="urn:microsoft.com/office/officeart/2005/8/layout/hList9"/>
    <dgm:cxn modelId="{2E4FACC3-E093-4496-928B-B8C5D80CC825}" type="presParOf" srcId="{1764529D-1EAA-4B5C-B778-8A1D3946645B}" destId="{8861A7B0-2521-4F7E-A683-65D5F5E34537}" srcOrd="1" destOrd="0" presId="urn:microsoft.com/office/officeart/2005/8/layout/hList9"/>
    <dgm:cxn modelId="{71A9E726-7691-4213-93AC-107FF2AADF67}" type="presParOf" srcId="{8861A7B0-2521-4F7E-A683-65D5F5E34537}" destId="{79552A5A-69D3-4F49-895F-FA01FFA3B7EB}" srcOrd="0" destOrd="0" presId="urn:microsoft.com/office/officeart/2005/8/layout/hList9"/>
    <dgm:cxn modelId="{BE2FDEA3-1304-4F44-A5B5-EC30E2C4ECBB}" type="presParOf" srcId="{8861A7B0-2521-4F7E-A683-65D5F5E34537}" destId="{1A05D3A7-E969-4FB9-917B-1461123DFE69}" srcOrd="1" destOrd="0" presId="urn:microsoft.com/office/officeart/2005/8/layout/hList9"/>
    <dgm:cxn modelId="{6E5E00C7-EBC7-486A-9910-6E0D2D6C47C0}" type="presParOf" srcId="{57417847-F666-4888-85B1-71BF051A5AFF}" destId="{5243EF94-3978-4C8C-B79D-611E0F4861B6}" srcOrd="2" destOrd="0" presId="urn:microsoft.com/office/officeart/2005/8/layout/hList9"/>
    <dgm:cxn modelId="{8F0AD55A-8DE6-4FCC-8CD1-22585BB0932B}" type="presParOf" srcId="{57417847-F666-4888-85B1-71BF051A5AFF}" destId="{290F5424-D891-478D-B8E9-67FC8409D439}" srcOrd="3" destOrd="0" presId="urn:microsoft.com/office/officeart/2005/8/layout/hList9"/>
    <dgm:cxn modelId="{4F05CB70-091C-4ABE-89CA-EDA79945CAB8}" type="presParOf" srcId="{57417847-F666-4888-85B1-71BF051A5AFF}" destId="{F82AD4EF-4342-48DD-9869-19A10C36A224}" srcOrd="4" destOrd="0" presId="urn:microsoft.com/office/officeart/2005/8/layout/hList9"/>
    <dgm:cxn modelId="{8296140F-FB54-4745-B6F8-24950C11413D}" type="presParOf" srcId="{57417847-F666-4888-85B1-71BF051A5AFF}" destId="{91259F42-4F58-402D-B285-E73099100A41}" srcOrd="5" destOrd="0" presId="urn:microsoft.com/office/officeart/2005/8/layout/hList9"/>
    <dgm:cxn modelId="{ED48E474-3786-4D4A-AE65-49C48274DF71}" type="presParOf" srcId="{57417847-F666-4888-85B1-71BF051A5AFF}" destId="{8BBE0525-7481-43B0-A571-3E1A105D79A0}" srcOrd="6" destOrd="0" presId="urn:microsoft.com/office/officeart/2005/8/layout/hList9"/>
    <dgm:cxn modelId="{00955818-87C7-46DB-9325-053271E2685B}" type="presParOf" srcId="{8BBE0525-7481-43B0-A571-3E1A105D79A0}" destId="{1C27B301-F60C-45F3-BD68-ED77361FD573}" srcOrd="0" destOrd="0" presId="urn:microsoft.com/office/officeart/2005/8/layout/hList9"/>
    <dgm:cxn modelId="{02E66FE9-6439-4B57-8416-F9BF49C27252}" type="presParOf" srcId="{8BBE0525-7481-43B0-A571-3E1A105D79A0}" destId="{8F1C909E-3BF7-4284-8DFF-618B38DDCC3F}" srcOrd="1" destOrd="0" presId="urn:microsoft.com/office/officeart/2005/8/layout/hList9"/>
    <dgm:cxn modelId="{4523EC26-032A-4282-A294-0B285B58903E}" type="presParOf" srcId="{8F1C909E-3BF7-4284-8DFF-618B38DDCC3F}" destId="{9023D3BF-B900-43E9-9A7D-89EDD26C6122}" srcOrd="0" destOrd="0" presId="urn:microsoft.com/office/officeart/2005/8/layout/hList9"/>
    <dgm:cxn modelId="{DCCD7803-7E34-4DEF-88A4-447ED22DB795}" type="presParOf" srcId="{8F1C909E-3BF7-4284-8DFF-618B38DDCC3F}" destId="{582F8341-8702-44EE-8C38-C1518173CBF2}" srcOrd="1" destOrd="0" presId="urn:microsoft.com/office/officeart/2005/8/layout/hList9"/>
    <dgm:cxn modelId="{120EC1A2-5050-40DA-9B00-A1DD1DFC1F5D}" type="presParOf" srcId="{57417847-F666-4888-85B1-71BF051A5AFF}" destId="{0B3FDE8A-8339-4EA9-89C1-CF771E86E716}" srcOrd="7" destOrd="0" presId="urn:microsoft.com/office/officeart/2005/8/layout/hList9"/>
    <dgm:cxn modelId="{C8C38D71-EB30-4887-8CEE-AB0DCDEECF28}" type="presParOf" srcId="{57417847-F666-4888-85B1-71BF051A5AFF}" destId="{6B703E51-EB66-48EA-9520-2A4C20DF566F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208261-C31A-4BA3-AED3-4F0C0A7CA343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129614-2D64-4949-B50A-A056EF7CE9CB}">
      <dgm:prSet phldrT="[Text]"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Household Income </a:t>
          </a:r>
        </a:p>
      </dgm:t>
    </dgm:pt>
    <dgm:pt modelId="{0DAFA843-C123-47DC-9F40-6C988354E694}" type="parTrans" cxnId="{9ADEF1B7-2985-4D1E-AD0A-4954DBC1D8A5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7FA0A878-0CC7-4141-AB2F-DFB823923ACD}" type="sibTrans" cxnId="{9ADEF1B7-2985-4D1E-AD0A-4954DBC1D8A5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2CD43D6-7117-40AF-B88D-9F8F509ADECB}">
      <dgm:prSet phldrT="[Text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Agricultural Income from HH’s Own Farm/Fishery/Forestry</a:t>
          </a:r>
        </a:p>
        <a:p>
          <a:pPr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</dgm:t>
    </dgm:pt>
    <dgm:pt modelId="{90DD4889-5A84-44C9-882E-1D1AD54E9067}" type="parTrans" cxnId="{BDBF105A-C4DD-4B0F-A14D-95D45903B5FA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A6E4C2F3-4DE6-48A2-9B0A-E7687E1313F6}" type="sibTrans" cxnId="{BDBF105A-C4DD-4B0F-A14D-95D45903B5FA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CCFFEEA6-1597-405E-B04E-308C64C50D40}">
      <dgm:prSet phldrT="[Text]"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Non-agricultural Business Income</a:t>
          </a:r>
        </a:p>
      </dgm:t>
    </dgm:pt>
    <dgm:pt modelId="{49546738-72F3-4350-BE05-E8F4B041DF88}" type="parTrans" cxnId="{555A9C8E-D546-4708-B20C-942930402658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6FFCCFE9-A3C7-4C64-8024-DD5858ACF9AA}" type="sibTrans" cxnId="{555A9C8E-D546-4708-B20C-94293040265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EDE28590-5AD0-4501-B94E-F961DFDD3E35}">
      <dgm:prSet phldrT="[Text]"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Household Consumption</a:t>
          </a:r>
        </a:p>
      </dgm:t>
    </dgm:pt>
    <dgm:pt modelId="{E3A0E28D-2D9F-4F3A-8233-6F81B0013541}" type="parTrans" cxnId="{194BC49D-D7F5-4CF1-8CF3-7198DFF3E443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E538A1D-5ED3-4C95-A660-AD9F29D84EB8}" type="sibTrans" cxnId="{194BC49D-D7F5-4CF1-8CF3-7198DFF3E443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A826CD83-5263-4BB8-BB63-37498BB87236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Housing </a:t>
          </a:r>
        </a:p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&amp; Environment  </a:t>
          </a:r>
        </a:p>
      </dgm:t>
    </dgm:pt>
    <dgm:pt modelId="{BEA86C05-F663-42F1-AC25-00DAA464EB8B}" type="parTrans" cxnId="{86F6E271-6766-4B42-BA17-7C50E8F5D689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79D70347-6567-49CF-BE4A-7FACD6EB4A11}" type="sibTrans" cxnId="{86F6E271-6766-4B42-BA17-7C50E8F5D689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F54DE99A-09B9-446E-BD70-E404AD90C6F8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Assets &amp; Debts</a:t>
          </a:r>
        </a:p>
      </dgm:t>
    </dgm:pt>
    <dgm:pt modelId="{377EF7AC-4162-496F-91E6-A4F969BFED16}" type="parTrans" cxnId="{53B4F60B-BC4C-402E-A590-3CB34C4400AF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DA14F7F4-2B4B-44A9-9197-EC1E45ED0345}" type="sibTrans" cxnId="{53B4F60B-BC4C-402E-A590-3CB34C4400AF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DD27FE9B-D2A9-4D40-97A7-7A485DD4F683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 Earnings</a:t>
          </a:r>
        </a:p>
      </dgm:t>
    </dgm:pt>
    <dgm:pt modelId="{A986F70C-C559-4D5E-809A-F3FEB1431E3D}" type="parTrans" cxnId="{559BD7D8-64BF-416E-BCE0-502E2E0F8BE0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94FF14D6-83F5-41E6-A94F-6BFF547C8A82}" type="sibTrans" cxnId="{559BD7D8-64BF-416E-BCE0-502E2E0F8BE0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00132F9-47C4-4116-8C89-93A0F9CC55DF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 Pension Income</a:t>
          </a:r>
        </a:p>
      </dgm:t>
    </dgm:pt>
    <dgm:pt modelId="{93F3FBAB-A6A9-4593-BE2B-E6F685FD6BFD}" type="parTrans" cxnId="{5C3C6BD1-16AE-49E5-873A-3DFAA6BB1137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C230D725-FF89-4EEB-AFE0-ADD40B82F1E6}" type="sibTrans" cxnId="{5C3C6BD1-16AE-49E5-873A-3DFAA6BB1137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6F0761C2-185C-4805-AC21-2A601D2E38FA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Household Income from Government Transfers, Private Transfers and any other HH income</a:t>
          </a:r>
        </a:p>
      </dgm:t>
    </dgm:pt>
    <dgm:pt modelId="{FAA930B6-1D85-432C-A990-AB3A501DB4B4}" type="parTrans" cxnId="{F8FEB58A-A39B-42C2-A9BB-B8EF6A54B44D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869D81E4-5D4F-4D64-AD6C-0C88C7AB2743}" type="sibTrans" cxnId="{F8FEB58A-A39B-42C2-A9BB-B8EF6A54B44D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2FD65FFA-B55A-4B63-A7A5-74E5EEE968B0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Consumption on food items (during the last 7 days)</a:t>
          </a:r>
        </a:p>
      </dgm:t>
    </dgm:pt>
    <dgm:pt modelId="{53B3441A-3EA0-4563-8A0A-5AE6522A6835}" type="parTrans" cxnId="{053F7E10-0401-4E29-B913-D9646A27691E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DF34774C-AF99-4381-9045-1CF405D83C4B}" type="sibTrans" cxnId="{053F7E10-0401-4E29-B913-D9646A27691E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F438A157-FD01-4D9B-A9EC-6720503F6035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Expenditure on non-food items (during the last 30 days and 12 months)</a:t>
          </a:r>
        </a:p>
      </dgm:t>
    </dgm:pt>
    <dgm:pt modelId="{5D33C378-DF9A-4DFE-A95D-6E3E9A8803DE}" type="parTrans" cxnId="{2FC70829-1513-41E2-97FC-28AFB70AC048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D051C78B-62FE-493F-87C4-93246FCBA458}" type="sibTrans" cxnId="{2FC70829-1513-41E2-97FC-28AFB70AC04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41E64103-B54B-4FBD-AF3D-D5424F97E23B}">
      <dgm:prSet custT="1"/>
      <dgm:spPr/>
      <dgm:t>
        <a:bodyPr/>
        <a:lstStyle/>
        <a:p>
          <a:pPr algn="l">
            <a:lnSpc>
              <a:spcPct val="90000"/>
            </a:lnSpc>
            <a:spcAft>
              <a:spcPct val="35000"/>
            </a:spcAft>
          </a:pPr>
          <a:endParaRPr lang="en-US" sz="1300" b="1" dirty="0">
            <a:latin typeface="Times New Roman" pitchFamily="18" charset="0"/>
            <a:cs typeface="Times New Roman" pitchFamily="18" charset="0"/>
          </a:endParaRPr>
        </a:p>
        <a:p>
          <a:pPr algn="l">
            <a:lnSpc>
              <a:spcPct val="90000"/>
            </a:lnSpc>
            <a:spcAft>
              <a:spcPct val="35000"/>
            </a:spcAft>
          </a:pPr>
          <a:endParaRPr lang="en-US" sz="1300" b="1" dirty="0">
            <a:latin typeface="Times New Roman" pitchFamily="18" charset="0"/>
            <a:cs typeface="Times New Roman" pitchFamily="18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Household Health Expenditure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Outpatient, 30 days: 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 Medical investigations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Medicines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Consultancy charges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Other medical expenses (travel,  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latin typeface="Times New Roman" pitchFamily="18" charset="0"/>
              <a:cs typeface="Times New Roman" pitchFamily="18" charset="0"/>
            </a:rPr>
            <a:t>   ambulance, dental care, nursing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latin typeface="Times New Roman" pitchFamily="18" charset="0"/>
              <a:cs typeface="Times New Roman" pitchFamily="18" charset="0"/>
            </a:rPr>
            <a:t>   home etc.)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Inpatient, 12 months: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b="0" i="0" dirty="0">
              <a:latin typeface="Times New Roman" pitchFamily="18" charset="0"/>
              <a:cs typeface="Times New Roman" pitchFamily="18" charset="0"/>
            </a:rPr>
            <a:t>Hospitalization and nursing 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b="0" i="0" dirty="0">
              <a:latin typeface="Times New Roman" pitchFamily="18" charset="0"/>
              <a:cs typeface="Times New Roman" pitchFamily="18" charset="0"/>
            </a:rPr>
            <a:t>    home stays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Medical investigations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Medicines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dirty="0">
              <a:latin typeface="Times New Roman" pitchFamily="18" charset="0"/>
              <a:cs typeface="Times New Roman" pitchFamily="18" charset="0"/>
            </a:rPr>
            <a:t>  Consultancy charges 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13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</a:t>
          </a:r>
          <a:endParaRPr lang="en-US" sz="1300" dirty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</dgm:t>
    </dgm:pt>
    <dgm:pt modelId="{37CFFCAF-EE7A-4B18-A405-3D87AE701E68}" type="parTrans" cxnId="{3AFAEDD4-3EB8-4833-B0B1-DB3C0EB9568D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B4EE865A-BC27-42E3-908C-687487E39BA9}" type="sibTrans" cxnId="{3AFAEDD4-3EB8-4833-B0B1-DB3C0EB9568D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D2BD95E8-0E76-4036-AAFB-C2DFF2FCBC30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Housing	</a:t>
          </a:r>
        </a:p>
      </dgm:t>
    </dgm:pt>
    <dgm:pt modelId="{4350DFA2-C2F0-48DF-B0EA-24CAA0982AB3}" type="parTrans" cxnId="{A245CD1B-4655-43BA-8B08-B2FBC5E621B8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18431CDF-9B23-4228-BF54-D6019B1123AE}" type="sibTrans" cxnId="{A245CD1B-4655-43BA-8B08-B2FBC5E621B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0874AF7C-F3E0-49B3-8D4E-98A1AFDAAE0C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Toilet facilities</a:t>
          </a:r>
        </a:p>
      </dgm:t>
    </dgm:pt>
    <dgm:pt modelId="{AAC0F570-FE47-4AF0-9089-017B2D8ABB82}" type="parTrans" cxnId="{971869AB-A4FC-4DAD-9212-5BF38A54D5E6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CDCD6105-98B8-4EE7-BAB9-AC7971E074BD}" type="sibTrans" cxnId="{971869AB-A4FC-4DAD-9212-5BF38A54D5E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6CC1314D-9F0B-4C88-ADFD-F75EE11765F9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Water Supply</a:t>
          </a:r>
        </a:p>
      </dgm:t>
    </dgm:pt>
    <dgm:pt modelId="{49A69660-2995-4EF3-BE0F-1060477F6843}" type="parTrans" cxnId="{834CD4A9-FA0D-435C-AE56-2137811E4836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0DF8A476-27AC-4630-8C07-5A5A15F85021}" type="sibTrans" cxnId="{834CD4A9-FA0D-435C-AE56-2137811E483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BC99EA25-C4DC-4999-94C4-97BA4B890632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Utilities</a:t>
          </a:r>
        </a:p>
      </dgm:t>
    </dgm:pt>
    <dgm:pt modelId="{62A44743-1413-4F0B-96D5-59ED1920995C}" type="parTrans" cxnId="{61962AF1-4F4F-4D30-BEEB-A0132DF1E2D8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E5AD0DCE-B82A-406A-8756-FDCAE4941EAB}" type="sibTrans" cxnId="{61962AF1-4F4F-4D30-BEEB-A0132DF1E2D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9868788C-553D-49A8-B0C3-8EB59A76E088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Cooking &amp; Indoor pollution</a:t>
          </a:r>
        </a:p>
      </dgm:t>
    </dgm:pt>
    <dgm:pt modelId="{7FC001C1-5C6E-4F7F-8BB7-7CAE8907B05A}" type="parTrans" cxnId="{2D5F2A71-C3A4-4DF3-8B63-40D0E139756F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4168EB59-0BCC-433E-982D-0B7F38A5D87F}" type="sibTrans" cxnId="{2D5F2A71-C3A4-4DF3-8B63-40D0E139756F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E58119CD-5818-437C-B8EC-72C27FA1B5C4}">
      <dgm:prSet custT="1"/>
      <dgm:spPr/>
      <dgm:t>
        <a:bodyPr/>
        <a:lstStyle/>
        <a:p>
          <a:pPr algn="ctr"/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House construction material</a:t>
          </a:r>
        </a:p>
      </dgm:t>
    </dgm:pt>
    <dgm:pt modelId="{0EF82163-F58A-4166-BEBB-4103188E4B06}" type="parTrans" cxnId="{B90EEE02-B806-49E8-AF3E-81A27E5CCD6A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15F776E3-D022-47D7-93E2-D3C6A7F9E446}" type="sibTrans" cxnId="{B90EEE02-B806-49E8-AF3E-81A27E5CCD6A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FD8703FE-1E1C-4599-AA22-E7E2056B002B}">
      <dgm:prSet custT="1"/>
      <dgm:spPr/>
      <dgm:t>
        <a:bodyPr/>
        <a:lstStyle/>
        <a:p>
          <a:pPr algn="ctr"/>
          <a:r>
            <a:rPr lang="en-US" sz="1300" b="1" dirty="0">
              <a:latin typeface="Times New Roman" pitchFamily="18" charset="0"/>
              <a:cs typeface="Times New Roman" pitchFamily="18" charset="0"/>
            </a:rPr>
            <a:t>Current Residence: Renters</a:t>
          </a:r>
        </a:p>
      </dgm:t>
    </dgm:pt>
    <dgm:pt modelId="{C19B8230-3B38-416B-82B7-E0F2F910B214}" type="parTrans" cxnId="{53CA809F-0C10-4A40-B7F8-0B16FC605775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9BB5C6CC-0B5E-4C9F-805B-09025E6D0181}" type="sibTrans" cxnId="{53CA809F-0C10-4A40-B7F8-0B16FC605775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F9F04105-2E5E-4B4F-B099-B4242830E1BC}">
      <dgm:prSet custT="1"/>
      <dgm:spPr/>
      <dgm:t>
        <a:bodyPr/>
        <a:lstStyle/>
        <a:p>
          <a:pPr algn="l"/>
          <a:r>
            <a:rPr lang="en-US" sz="1300" b="1" dirty="0">
              <a:latin typeface="Times New Roman" pitchFamily="18" charset="0"/>
              <a:cs typeface="Times New Roman" pitchFamily="18" charset="0"/>
            </a:rPr>
            <a:t>Other housing and commercial buildings</a:t>
          </a:r>
        </a:p>
      </dgm:t>
    </dgm:pt>
    <dgm:pt modelId="{AE70D7BE-615D-4D7B-8F86-5D371D8A3C41}" type="parTrans" cxnId="{1720E0C3-E792-4CA4-B582-6524DC3D7D15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5CAAFA29-16E2-4948-B762-D1CE5E322F2C}" type="sibTrans" cxnId="{1720E0C3-E792-4CA4-B582-6524DC3D7D15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8291378-E13F-44DC-881D-669F744453CA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Non-financial assets, Financial assets</a:t>
          </a:r>
        </a:p>
      </dgm:t>
    </dgm:pt>
    <dgm:pt modelId="{0668497B-8F89-46D4-AB26-5CBFA6C03295}" type="parTrans" cxnId="{D8E37FB7-B99C-4607-9F3A-98F4D05B2AF3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8B5E7A8C-D65A-4443-A047-81E314C564F4}" type="sibTrans" cxnId="{D8E37FB7-B99C-4607-9F3A-98F4D05B2AF3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995A55F9-E01D-4BBD-A6FB-222CFC5D0B8A}">
      <dgm:prSet custT="1"/>
      <dgm:spPr/>
      <dgm:t>
        <a:bodyPr/>
        <a:lstStyle/>
        <a:p>
          <a:pPr marL="0" marR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  <a:p>
          <a:pPr marL="0" marR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Agricultural Assets: Farming Equipment, Livestock</a:t>
          </a:r>
        </a:p>
        <a:p>
          <a:pPr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dirty="0">
            <a:latin typeface="Times New Roman" pitchFamily="18" charset="0"/>
            <a:cs typeface="Times New Roman" pitchFamily="18" charset="0"/>
          </a:endParaRPr>
        </a:p>
      </dgm:t>
    </dgm:pt>
    <dgm:pt modelId="{F0C31EDE-C35B-4CA2-8AE5-D372332D5E51}" type="parTrans" cxnId="{0CF28F47-DFC7-494C-B5B3-46BFADFC0AF1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C1888CD0-7328-4F01-8B72-120F0AC26C59}" type="sibTrans" cxnId="{0CF28F47-DFC7-494C-B5B3-46BFADFC0AF1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3866F1FA-936C-456B-89D5-9DA8313C713A}">
      <dgm:prSet custT="1"/>
      <dgm:spPr/>
      <dgm:t>
        <a:bodyPr/>
        <a:lstStyle/>
        <a:p>
          <a:pPr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Personal Loans</a:t>
          </a:r>
        </a:p>
      </dgm:t>
    </dgm:pt>
    <dgm:pt modelId="{E6100213-948E-4D57-9D88-0916CB74D340}" type="parTrans" cxnId="{449A5020-697E-46DB-AD7E-D2FF624E8F70}">
      <dgm:prSet/>
      <dgm:spPr/>
      <dgm:t>
        <a:bodyPr/>
        <a:lstStyle/>
        <a:p>
          <a:pPr algn="ctr"/>
          <a:endParaRPr lang="en-US" sz="1300">
            <a:latin typeface="Times New Roman" pitchFamily="18" charset="0"/>
            <a:cs typeface="Times New Roman" pitchFamily="18" charset="0"/>
          </a:endParaRPr>
        </a:p>
      </dgm:t>
    </dgm:pt>
    <dgm:pt modelId="{A1D55AE1-24AD-4D82-A2D5-7E1E83C2BF74}" type="sibTrans" cxnId="{449A5020-697E-46DB-AD7E-D2FF624E8F70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089E6553-3A43-4F10-9191-3B73BA5F5908}">
      <dgm:prSet custT="1"/>
      <dgm:spPr/>
      <dgm:t>
        <a:bodyPr/>
        <a:lstStyle/>
        <a:p>
          <a:r>
            <a:rPr lang="en-US" sz="1300" b="1" dirty="0">
              <a:latin typeface="Times New Roman" pitchFamily="18" charset="0"/>
              <a:cs typeface="Times New Roman" pitchFamily="18" charset="0"/>
            </a:rPr>
            <a:t>Public Subsidy and Ration Card/BPL Card</a:t>
          </a:r>
        </a:p>
      </dgm:t>
    </dgm:pt>
    <dgm:pt modelId="{F0E85D0F-2D26-45B3-B0FF-CEE154F4E2BF}" type="parTrans" cxnId="{C3D34ED6-ACD5-4BAD-BFC2-CE6CAAC60CD7}">
      <dgm:prSet/>
      <dgm:spPr/>
      <dgm:t>
        <a:bodyPr/>
        <a:lstStyle/>
        <a:p>
          <a:endParaRPr lang="en-IN" sz="1300">
            <a:latin typeface="Times New Roman" pitchFamily="18" charset="0"/>
            <a:cs typeface="Times New Roman" pitchFamily="18" charset="0"/>
          </a:endParaRPr>
        </a:p>
      </dgm:t>
    </dgm:pt>
    <dgm:pt modelId="{3DE6925F-A1AE-44ED-AC99-640853341E5A}" type="sibTrans" cxnId="{C3D34ED6-ACD5-4BAD-BFC2-CE6CAAC60CD7}">
      <dgm:prSet/>
      <dgm:spPr/>
      <dgm:t>
        <a:bodyPr/>
        <a:lstStyle/>
        <a:p>
          <a:endParaRPr lang="en-IN">
            <a:latin typeface="Times New Roman" pitchFamily="18" charset="0"/>
            <a:cs typeface="Times New Roman" pitchFamily="18" charset="0"/>
          </a:endParaRPr>
        </a:p>
      </dgm:t>
    </dgm:pt>
    <dgm:pt modelId="{4A4FF882-23B0-482E-8DC9-3C276C467057}">
      <dgm:prSet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Debts: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Sources of loan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Purpose of loan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On whose name the loan is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Year of loan  &amp; amount of loan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Current outstanding loan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Interest rate of loan taken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Loan requested denied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dirty="0">
              <a:latin typeface="Times New Roman" pitchFamily="18" charset="0"/>
              <a:ea typeface="Tahoma" pitchFamily="34" charset="0"/>
              <a:cs typeface="Times New Roman" pitchFamily="18" charset="0"/>
            </a:rPr>
            <a:t>Reverse  Mortgage</a:t>
          </a:r>
          <a:endParaRPr lang="en-US" sz="1300" b="1" dirty="0">
            <a:latin typeface="Times New Roman" pitchFamily="18" charset="0"/>
            <a:cs typeface="Times New Roman" pitchFamily="18" charset="0"/>
          </a:endParaRPr>
        </a:p>
      </dgm:t>
    </dgm:pt>
    <dgm:pt modelId="{10E1A1AF-C3B3-451A-B333-F32ED46D8207}" type="parTrans" cxnId="{C4898DD1-A13F-44AF-9A37-798FF44ECE83}">
      <dgm:prSet/>
      <dgm:spPr/>
      <dgm:t>
        <a:bodyPr/>
        <a:lstStyle/>
        <a:p>
          <a:endParaRPr lang="en-IN" sz="1300">
            <a:latin typeface="Times New Roman" pitchFamily="18" charset="0"/>
            <a:cs typeface="Times New Roman" pitchFamily="18" charset="0"/>
          </a:endParaRPr>
        </a:p>
      </dgm:t>
    </dgm:pt>
    <dgm:pt modelId="{AFC0EFC0-6F47-4AC8-8C3F-B38E37955F6A}" type="sibTrans" cxnId="{C4898DD1-A13F-44AF-9A37-798FF44ECE83}">
      <dgm:prSet/>
      <dgm:spPr/>
      <dgm:t>
        <a:bodyPr/>
        <a:lstStyle/>
        <a:p>
          <a:endParaRPr lang="en-IN">
            <a:latin typeface="Times New Roman" pitchFamily="18" charset="0"/>
            <a:cs typeface="Times New Roman" pitchFamily="18" charset="0"/>
          </a:endParaRPr>
        </a:p>
      </dgm:t>
    </dgm:pt>
    <dgm:pt modelId="{33BF12A1-F393-42A3-92D8-CC6989F18F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Current Residence: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300" b="1" dirty="0">
              <a:latin typeface="Times New Roman" pitchFamily="18" charset="0"/>
              <a:cs typeface="Times New Roman" pitchFamily="18" charset="0"/>
            </a:rPr>
            <a:t>Homeowner </a:t>
          </a:r>
        </a:p>
      </dgm:t>
    </dgm:pt>
    <dgm:pt modelId="{B9F98A74-58D2-4FFF-9807-59D2DA52F1E7}" type="sibTrans" cxnId="{A8A219A0-E091-444C-8E41-C9EBD495EFB3}">
      <dgm:prSet/>
      <dgm:spPr/>
      <dgm:t>
        <a:bodyPr/>
        <a:lstStyle/>
        <a:p>
          <a:endParaRPr lang="en-IN">
            <a:latin typeface="Times New Roman" pitchFamily="18" charset="0"/>
            <a:cs typeface="Times New Roman" pitchFamily="18" charset="0"/>
          </a:endParaRPr>
        </a:p>
      </dgm:t>
    </dgm:pt>
    <dgm:pt modelId="{8E8BD61F-597D-4E1A-8D69-2A9EA2D2367F}" type="parTrans" cxnId="{A8A219A0-E091-444C-8E41-C9EBD495EFB3}">
      <dgm:prSet/>
      <dgm:spPr/>
      <dgm:t>
        <a:bodyPr/>
        <a:lstStyle/>
        <a:p>
          <a:endParaRPr lang="en-IN" sz="1300">
            <a:latin typeface="Times New Roman" pitchFamily="18" charset="0"/>
            <a:cs typeface="Times New Roman" pitchFamily="18" charset="0"/>
          </a:endParaRPr>
        </a:p>
      </dgm:t>
    </dgm:pt>
    <dgm:pt modelId="{159DE292-345B-41AA-82C4-3FD5FBA2D06C}" type="pres">
      <dgm:prSet presAssocID="{60208261-C31A-4BA3-AED3-4F0C0A7CA3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843B936-6966-42AD-BA73-2110ECFA90EE}" type="pres">
      <dgm:prSet presAssocID="{06129614-2D64-4949-B50A-A056EF7CE9CB}" presName="root" presStyleCnt="0"/>
      <dgm:spPr/>
    </dgm:pt>
    <dgm:pt modelId="{E5888B77-6308-4F2F-A29E-B527FAE28AE3}" type="pres">
      <dgm:prSet presAssocID="{06129614-2D64-4949-B50A-A056EF7CE9CB}" presName="rootComposite" presStyleCnt="0"/>
      <dgm:spPr/>
    </dgm:pt>
    <dgm:pt modelId="{A493416C-41B9-41BC-A16B-4603F57A13A0}" type="pres">
      <dgm:prSet presAssocID="{06129614-2D64-4949-B50A-A056EF7CE9CB}" presName="rootText" presStyleLbl="node1" presStyleIdx="0" presStyleCnt="4" custScaleX="131358" custLinFactX="400000" custLinFactNeighborX="453960" custLinFactNeighborY="7593"/>
      <dgm:spPr/>
    </dgm:pt>
    <dgm:pt modelId="{E885D5C5-BB59-4FEC-A14E-8B742235A39C}" type="pres">
      <dgm:prSet presAssocID="{06129614-2D64-4949-B50A-A056EF7CE9CB}" presName="rootConnector" presStyleLbl="node1" presStyleIdx="0" presStyleCnt="4"/>
      <dgm:spPr/>
    </dgm:pt>
    <dgm:pt modelId="{EFCA70DC-C0E8-4BD5-8260-D0297A11C99B}" type="pres">
      <dgm:prSet presAssocID="{06129614-2D64-4949-B50A-A056EF7CE9CB}" presName="childShape" presStyleCnt="0"/>
      <dgm:spPr/>
    </dgm:pt>
    <dgm:pt modelId="{7F227EF4-949D-4AAF-A897-8B721233363A}" type="pres">
      <dgm:prSet presAssocID="{90DD4889-5A84-44C9-882E-1D1AD54E9067}" presName="Name13" presStyleLbl="parChTrans1D2" presStyleIdx="0" presStyleCnt="22"/>
      <dgm:spPr/>
    </dgm:pt>
    <dgm:pt modelId="{9164E9F1-250A-4A2F-95BF-F80A2C78AFCA}" type="pres">
      <dgm:prSet presAssocID="{12CD43D6-7117-40AF-B88D-9F8F509ADECB}" presName="childText" presStyleLbl="bgAcc1" presStyleIdx="0" presStyleCnt="22" custScaleX="261935" custScaleY="183921" custLinFactX="500000" custLinFactNeighborX="570166" custLinFactNeighborY="-1934">
        <dgm:presLayoutVars>
          <dgm:bulletEnabled val="1"/>
        </dgm:presLayoutVars>
      </dgm:prSet>
      <dgm:spPr/>
    </dgm:pt>
    <dgm:pt modelId="{9606E597-C024-4992-BAD0-DA8EE0D8FA99}" type="pres">
      <dgm:prSet presAssocID="{49546738-72F3-4350-BE05-E8F4B041DF88}" presName="Name13" presStyleLbl="parChTrans1D2" presStyleIdx="1" presStyleCnt="22"/>
      <dgm:spPr/>
    </dgm:pt>
    <dgm:pt modelId="{205B924B-1461-4E34-8E0D-F319CD617591}" type="pres">
      <dgm:prSet presAssocID="{CCFFEEA6-1597-405E-B04E-308C64C50D40}" presName="childText" presStyleLbl="bgAcc1" presStyleIdx="1" presStyleCnt="22" custScaleX="231327" custScaleY="84039" custLinFactX="500000" custLinFactNeighborX="582018" custLinFactNeighborY="19079">
        <dgm:presLayoutVars>
          <dgm:bulletEnabled val="1"/>
        </dgm:presLayoutVars>
      </dgm:prSet>
      <dgm:spPr/>
    </dgm:pt>
    <dgm:pt modelId="{6D0E9026-CB56-4B8A-865B-F4742F52D3E3}" type="pres">
      <dgm:prSet presAssocID="{A986F70C-C559-4D5E-809A-F3FEB1431E3D}" presName="Name13" presStyleLbl="parChTrans1D2" presStyleIdx="2" presStyleCnt="22"/>
      <dgm:spPr/>
    </dgm:pt>
    <dgm:pt modelId="{7797818D-AF7F-4B21-B643-E377DEF59ED5}" type="pres">
      <dgm:prSet presAssocID="{DD27FE9B-D2A9-4D40-97A7-7A485DD4F683}" presName="childText" presStyleLbl="bgAcc1" presStyleIdx="2" presStyleCnt="22" custScaleX="228491" custScaleY="69323" custLinFactX="500000" custLinFactNeighborX="582018" custLinFactNeighborY="61744">
        <dgm:presLayoutVars>
          <dgm:bulletEnabled val="1"/>
        </dgm:presLayoutVars>
      </dgm:prSet>
      <dgm:spPr/>
    </dgm:pt>
    <dgm:pt modelId="{51E0AF44-D710-4A7D-948C-CD69EABD0BF9}" type="pres">
      <dgm:prSet presAssocID="{93F3FBAB-A6A9-4593-BE2B-E6F685FD6BFD}" presName="Name13" presStyleLbl="parChTrans1D2" presStyleIdx="3" presStyleCnt="22"/>
      <dgm:spPr/>
    </dgm:pt>
    <dgm:pt modelId="{04AD0509-2824-4843-A9F2-42F13680187E}" type="pres">
      <dgm:prSet presAssocID="{100132F9-47C4-4116-8C89-93A0F9CC55DF}" presName="childText" presStyleLbl="bgAcc1" presStyleIdx="3" presStyleCnt="22" custScaleX="222459" custScaleY="78253" custLinFactX="500000" custLinFactY="161" custLinFactNeighborX="587440" custLinFactNeighborY="100000">
        <dgm:presLayoutVars>
          <dgm:bulletEnabled val="1"/>
        </dgm:presLayoutVars>
      </dgm:prSet>
      <dgm:spPr/>
    </dgm:pt>
    <dgm:pt modelId="{F250D931-DA6E-460C-AA3A-F5F55B50B8C9}" type="pres">
      <dgm:prSet presAssocID="{FAA930B6-1D85-432C-A990-AB3A501DB4B4}" presName="Name13" presStyleLbl="parChTrans1D2" presStyleIdx="4" presStyleCnt="22"/>
      <dgm:spPr/>
    </dgm:pt>
    <dgm:pt modelId="{43DB9171-4B6D-4688-9540-391406F759F4}" type="pres">
      <dgm:prSet presAssocID="{6F0761C2-185C-4805-AC21-2A601D2E38FA}" presName="childText" presStyleLbl="bgAcc1" presStyleIdx="4" presStyleCnt="22" custScaleX="270329" custScaleY="214925" custLinFactX="500000" custLinFactY="27964" custLinFactNeighborX="558314" custLinFactNeighborY="100000">
        <dgm:presLayoutVars>
          <dgm:bulletEnabled val="1"/>
        </dgm:presLayoutVars>
      </dgm:prSet>
      <dgm:spPr/>
    </dgm:pt>
    <dgm:pt modelId="{87718FE5-9025-4331-A814-98161AD421E5}" type="pres">
      <dgm:prSet presAssocID="{EDE28590-5AD0-4501-B94E-F961DFDD3E35}" presName="root" presStyleCnt="0"/>
      <dgm:spPr/>
    </dgm:pt>
    <dgm:pt modelId="{F61E8E2D-52A8-4D47-9A78-1864347CFAE2}" type="pres">
      <dgm:prSet presAssocID="{EDE28590-5AD0-4501-B94E-F961DFDD3E35}" presName="rootComposite" presStyleCnt="0"/>
      <dgm:spPr/>
    </dgm:pt>
    <dgm:pt modelId="{93B3E23C-1678-4C9C-AA49-F06E4E4FFFB5}" type="pres">
      <dgm:prSet presAssocID="{EDE28590-5AD0-4501-B94E-F961DFDD3E35}" presName="rootText" presStyleLbl="node1" presStyleIdx="1" presStyleCnt="4" custScaleX="177069" custScaleY="99976" custLinFactNeighborX="4766" custLinFactNeighborY="7723"/>
      <dgm:spPr/>
    </dgm:pt>
    <dgm:pt modelId="{CDA5173D-B1FC-49DE-9A2B-6E50DCB2926C}" type="pres">
      <dgm:prSet presAssocID="{EDE28590-5AD0-4501-B94E-F961DFDD3E35}" presName="rootConnector" presStyleLbl="node1" presStyleIdx="1" presStyleCnt="4"/>
      <dgm:spPr/>
    </dgm:pt>
    <dgm:pt modelId="{C3B5CEB9-EC03-4BBE-A26C-AEF4407F3396}" type="pres">
      <dgm:prSet presAssocID="{EDE28590-5AD0-4501-B94E-F961DFDD3E35}" presName="childShape" presStyleCnt="0"/>
      <dgm:spPr/>
    </dgm:pt>
    <dgm:pt modelId="{0D238F98-4108-45CC-A4B1-302E448A72A8}" type="pres">
      <dgm:prSet presAssocID="{53B3441A-3EA0-4563-8A0A-5AE6522A6835}" presName="Name13" presStyleLbl="parChTrans1D2" presStyleIdx="5" presStyleCnt="22"/>
      <dgm:spPr/>
    </dgm:pt>
    <dgm:pt modelId="{6EECB4C5-FE32-490F-B17D-917B998E7673}" type="pres">
      <dgm:prSet presAssocID="{2FD65FFA-B55A-4B63-A7A5-74E5EEE968B0}" presName="childText" presStyleLbl="bgAcc1" presStyleIdx="5" presStyleCnt="22" custScaleX="286256" custScaleY="137116" custLinFactNeighborX="15562" custLinFactNeighborY="20660">
        <dgm:presLayoutVars>
          <dgm:bulletEnabled val="1"/>
        </dgm:presLayoutVars>
      </dgm:prSet>
      <dgm:spPr/>
    </dgm:pt>
    <dgm:pt modelId="{69D00A23-3823-43C4-8AB1-C0F6881000BE}" type="pres">
      <dgm:prSet presAssocID="{5D33C378-DF9A-4DFE-A95D-6E3E9A8803DE}" presName="Name13" presStyleLbl="parChTrans1D2" presStyleIdx="6" presStyleCnt="22"/>
      <dgm:spPr/>
    </dgm:pt>
    <dgm:pt modelId="{6242FF86-A290-4A3A-9F4E-D517F15E53F9}" type="pres">
      <dgm:prSet presAssocID="{F438A157-FD01-4D9B-A9EC-6720503F6035}" presName="childText" presStyleLbl="bgAcc1" presStyleIdx="6" presStyleCnt="22" custScaleX="277892" custScaleY="180893" custLinFactNeighborX="15562" custLinFactNeighborY="63530">
        <dgm:presLayoutVars>
          <dgm:bulletEnabled val="1"/>
        </dgm:presLayoutVars>
      </dgm:prSet>
      <dgm:spPr/>
    </dgm:pt>
    <dgm:pt modelId="{06D2C32F-79E7-4656-A942-3820864D3C89}" type="pres">
      <dgm:prSet presAssocID="{37CFFCAF-EE7A-4B18-A405-3D87AE701E68}" presName="Name13" presStyleLbl="parChTrans1D2" presStyleIdx="7" presStyleCnt="22"/>
      <dgm:spPr/>
    </dgm:pt>
    <dgm:pt modelId="{4561BA3D-DC10-4D3A-8E84-2865678ED218}" type="pres">
      <dgm:prSet presAssocID="{41E64103-B54B-4FBD-AF3D-D5424F97E23B}" presName="childText" presStyleLbl="bgAcc1" presStyleIdx="7" presStyleCnt="22" custScaleX="389476" custScaleY="705324" custLinFactNeighborX="-5987" custLinFactNeighborY="85193">
        <dgm:presLayoutVars>
          <dgm:bulletEnabled val="1"/>
        </dgm:presLayoutVars>
      </dgm:prSet>
      <dgm:spPr/>
    </dgm:pt>
    <dgm:pt modelId="{E06AF969-D729-4738-AD31-2C1616A597EB}" type="pres">
      <dgm:prSet presAssocID="{F0E85D0F-2D26-45B3-B0FF-CEE154F4E2BF}" presName="Name13" presStyleLbl="parChTrans1D2" presStyleIdx="8" presStyleCnt="22"/>
      <dgm:spPr/>
    </dgm:pt>
    <dgm:pt modelId="{5664AC9C-62A1-4D63-B9F1-6CD4C6114794}" type="pres">
      <dgm:prSet presAssocID="{089E6553-3A43-4F10-9191-3B73BA5F5908}" presName="childText" presStyleLbl="bgAcc1" presStyleIdx="8" presStyleCnt="22" custScaleX="210338" custScaleY="148769" custLinFactY="32350" custLinFactNeighborX="15562" custLinFactNeighborY="100000">
        <dgm:presLayoutVars>
          <dgm:bulletEnabled val="1"/>
        </dgm:presLayoutVars>
      </dgm:prSet>
      <dgm:spPr/>
    </dgm:pt>
    <dgm:pt modelId="{34A8BD4A-67B1-4481-A3EF-68783F703597}" type="pres">
      <dgm:prSet presAssocID="{A826CD83-5263-4BB8-BB63-37498BB87236}" presName="root" presStyleCnt="0"/>
      <dgm:spPr/>
    </dgm:pt>
    <dgm:pt modelId="{A25A5D9B-096B-4E73-9C10-D71FE781AD91}" type="pres">
      <dgm:prSet presAssocID="{A826CD83-5263-4BB8-BB63-37498BB87236}" presName="rootComposite" presStyleCnt="0"/>
      <dgm:spPr/>
    </dgm:pt>
    <dgm:pt modelId="{130FDC17-FC60-4FC4-A447-01A9B3BBD1A0}" type="pres">
      <dgm:prSet presAssocID="{A826CD83-5263-4BB8-BB63-37498BB87236}" presName="rootText" presStyleLbl="node1" presStyleIdx="2" presStyleCnt="4" custScaleX="177752" custScaleY="110407" custLinFactX="-245791" custLinFactNeighborX="-300000" custLinFactNeighborY="17863"/>
      <dgm:spPr/>
    </dgm:pt>
    <dgm:pt modelId="{F5F4C904-A1E6-418D-8CD6-9578E4879012}" type="pres">
      <dgm:prSet presAssocID="{A826CD83-5263-4BB8-BB63-37498BB87236}" presName="rootConnector" presStyleLbl="node1" presStyleIdx="2" presStyleCnt="4"/>
      <dgm:spPr/>
    </dgm:pt>
    <dgm:pt modelId="{D53C5E3F-F3A7-4677-9756-C70BC7A90265}" type="pres">
      <dgm:prSet presAssocID="{A826CD83-5263-4BB8-BB63-37498BB87236}" presName="childShape" presStyleCnt="0"/>
      <dgm:spPr/>
    </dgm:pt>
    <dgm:pt modelId="{B711C4B1-053B-46C3-B0EC-8BD2624451F8}" type="pres">
      <dgm:prSet presAssocID="{4350DFA2-C2F0-48DF-B0EA-24CAA0982AB3}" presName="Name13" presStyleLbl="parChTrans1D2" presStyleIdx="9" presStyleCnt="22"/>
      <dgm:spPr/>
    </dgm:pt>
    <dgm:pt modelId="{23E4F647-BCDE-4B0F-8839-7C9F3080315C}" type="pres">
      <dgm:prSet presAssocID="{D2BD95E8-0E76-4036-AAFB-C2DFF2FCBC30}" presName="childText" presStyleLbl="bgAcc1" presStyleIdx="9" presStyleCnt="22" custScaleX="165329" custScaleY="110653" custLinFactX="-300000" custLinFactNeighborX="-374524" custLinFactNeighborY="55114">
        <dgm:presLayoutVars>
          <dgm:bulletEnabled val="1"/>
        </dgm:presLayoutVars>
      </dgm:prSet>
      <dgm:spPr/>
    </dgm:pt>
    <dgm:pt modelId="{07E1F7EB-7901-4154-8947-0BD2380D52EF}" type="pres">
      <dgm:prSet presAssocID="{AAC0F570-FE47-4AF0-9089-017B2D8ABB82}" presName="Name13" presStyleLbl="parChTrans1D2" presStyleIdx="10" presStyleCnt="22"/>
      <dgm:spPr/>
    </dgm:pt>
    <dgm:pt modelId="{E2FC7F1B-A924-4C8B-A664-051F43D159EB}" type="pres">
      <dgm:prSet presAssocID="{0874AF7C-F3E0-49B3-8D4E-98A1AFDAAE0C}" presName="childText" presStyleLbl="bgAcc1" presStyleIdx="10" presStyleCnt="22" custScaleX="162382" custLinFactX="-300000" custLinFactNeighborX="-374524" custLinFactNeighborY="44026">
        <dgm:presLayoutVars>
          <dgm:bulletEnabled val="1"/>
        </dgm:presLayoutVars>
      </dgm:prSet>
      <dgm:spPr/>
    </dgm:pt>
    <dgm:pt modelId="{C8825FA1-B6CE-4190-8868-71BA47A17E98}" type="pres">
      <dgm:prSet presAssocID="{49A69660-2995-4EF3-BE0F-1060477F6843}" presName="Name13" presStyleLbl="parChTrans1D2" presStyleIdx="11" presStyleCnt="22"/>
      <dgm:spPr/>
    </dgm:pt>
    <dgm:pt modelId="{C6D3671C-08FD-4A3F-900F-86A7302CB744}" type="pres">
      <dgm:prSet presAssocID="{6CC1314D-9F0B-4C88-ADFD-F75EE11765F9}" presName="childText" presStyleLbl="bgAcc1" presStyleIdx="11" presStyleCnt="22" custScaleX="165328" custScaleY="144123" custLinFactX="-300000" custLinFactNeighborX="-371755" custLinFactNeighborY="39700">
        <dgm:presLayoutVars>
          <dgm:bulletEnabled val="1"/>
        </dgm:presLayoutVars>
      </dgm:prSet>
      <dgm:spPr/>
    </dgm:pt>
    <dgm:pt modelId="{BAADABCA-14DB-4C10-8CC1-6624FE0702C2}" type="pres">
      <dgm:prSet presAssocID="{62A44743-1413-4F0B-96D5-59ED1920995C}" presName="Name13" presStyleLbl="parChTrans1D2" presStyleIdx="12" presStyleCnt="22"/>
      <dgm:spPr/>
    </dgm:pt>
    <dgm:pt modelId="{BEDB742B-5876-47C3-A4AC-C539221C79CB}" type="pres">
      <dgm:prSet presAssocID="{BC99EA25-C4DC-4999-94C4-97BA4B890632}" presName="childText" presStyleLbl="bgAcc1" presStyleIdx="12" presStyleCnt="22" custScaleX="170866" custScaleY="145455" custLinFactX="-300000" custLinFactNeighborX="-374524" custLinFactNeighborY="52612">
        <dgm:presLayoutVars>
          <dgm:bulletEnabled val="1"/>
        </dgm:presLayoutVars>
      </dgm:prSet>
      <dgm:spPr/>
    </dgm:pt>
    <dgm:pt modelId="{ABA21D41-DA0A-46DE-AE30-B44F26F99E3C}" type="pres">
      <dgm:prSet presAssocID="{7FC001C1-5C6E-4F7F-8BB7-7CAE8907B05A}" presName="Name13" presStyleLbl="parChTrans1D2" presStyleIdx="13" presStyleCnt="22"/>
      <dgm:spPr/>
    </dgm:pt>
    <dgm:pt modelId="{6C01481B-E31F-4BFE-A58B-4D3E4FB907FC}" type="pres">
      <dgm:prSet presAssocID="{9868788C-553D-49A8-B0C3-8EB59A76E088}" presName="childText" presStyleLbl="bgAcc1" presStyleIdx="13" presStyleCnt="22" custScaleX="174613" custScaleY="129355" custLinFactX="-300000" custLinFactNeighborX="-374524" custLinFactNeighborY="65525">
        <dgm:presLayoutVars>
          <dgm:bulletEnabled val="1"/>
        </dgm:presLayoutVars>
      </dgm:prSet>
      <dgm:spPr/>
    </dgm:pt>
    <dgm:pt modelId="{ED084729-571E-4584-A257-6657EDEB7A71}" type="pres">
      <dgm:prSet presAssocID="{0EF82163-F58A-4166-BEBB-4103188E4B06}" presName="Name13" presStyleLbl="parChTrans1D2" presStyleIdx="14" presStyleCnt="22"/>
      <dgm:spPr/>
    </dgm:pt>
    <dgm:pt modelId="{391D86CE-9CB9-4B78-8C26-97601DB1056E}" type="pres">
      <dgm:prSet presAssocID="{E58119CD-5818-437C-B8EC-72C27FA1B5C4}" presName="childText" presStyleLbl="bgAcc1" presStyleIdx="14" presStyleCnt="22" custScaleX="182219" custScaleY="122178" custLinFactX="-300000" custLinFactY="12915" custLinFactNeighborX="-376794" custLinFactNeighborY="100000">
        <dgm:presLayoutVars>
          <dgm:bulletEnabled val="1"/>
        </dgm:presLayoutVars>
      </dgm:prSet>
      <dgm:spPr/>
    </dgm:pt>
    <dgm:pt modelId="{08FCB848-4F2B-484B-AEE1-8B78FA83A07E}" type="pres">
      <dgm:prSet presAssocID="{F54DE99A-09B9-446E-BD70-E404AD90C6F8}" presName="root" presStyleCnt="0"/>
      <dgm:spPr/>
    </dgm:pt>
    <dgm:pt modelId="{20F86737-1282-4463-AFE0-CECD9BAF9662}" type="pres">
      <dgm:prSet presAssocID="{F54DE99A-09B9-446E-BD70-E404AD90C6F8}" presName="rootComposite" presStyleCnt="0"/>
      <dgm:spPr/>
    </dgm:pt>
    <dgm:pt modelId="{8EB9AE7F-0114-4C62-A1C4-61DC3EEF013C}" type="pres">
      <dgm:prSet presAssocID="{F54DE99A-09B9-446E-BD70-E404AD90C6F8}" presName="rootText" presStyleLbl="node1" presStyleIdx="3" presStyleCnt="4" custScaleX="139935" custLinFactX="-76914" custLinFactNeighborX="-100000" custLinFactNeighborY="-245"/>
      <dgm:spPr/>
    </dgm:pt>
    <dgm:pt modelId="{BB7A22F1-208E-4692-9A7B-D02F90553EC6}" type="pres">
      <dgm:prSet presAssocID="{F54DE99A-09B9-446E-BD70-E404AD90C6F8}" presName="rootConnector" presStyleLbl="node1" presStyleIdx="3" presStyleCnt="4"/>
      <dgm:spPr/>
    </dgm:pt>
    <dgm:pt modelId="{21E8AE34-C581-4E8E-AFEB-58C5EB627AD4}" type="pres">
      <dgm:prSet presAssocID="{F54DE99A-09B9-446E-BD70-E404AD90C6F8}" presName="childShape" presStyleCnt="0"/>
      <dgm:spPr/>
    </dgm:pt>
    <dgm:pt modelId="{9B45CDC7-0C1D-43B3-A22E-5FF64F48643E}" type="pres">
      <dgm:prSet presAssocID="{C19B8230-3B38-416B-82B7-E0F2F910B214}" presName="Name13" presStyleLbl="parChTrans1D2" presStyleIdx="15" presStyleCnt="22"/>
      <dgm:spPr/>
    </dgm:pt>
    <dgm:pt modelId="{9916A50E-0804-4A6F-BCC7-1B405E678808}" type="pres">
      <dgm:prSet presAssocID="{FD8703FE-1E1C-4599-AA22-E7E2056B002B}" presName="childText" presStyleLbl="bgAcc1" presStyleIdx="15" presStyleCnt="22" custScaleX="222388" custScaleY="103856" custLinFactX="-100000" custLinFactNeighborX="-102459" custLinFactNeighborY="11010">
        <dgm:presLayoutVars>
          <dgm:bulletEnabled val="1"/>
        </dgm:presLayoutVars>
      </dgm:prSet>
      <dgm:spPr/>
    </dgm:pt>
    <dgm:pt modelId="{B4F5E012-49D1-481D-9F07-291ADF8001FB}" type="pres">
      <dgm:prSet presAssocID="{AE70D7BE-615D-4D7B-8F86-5D371D8A3C41}" presName="Name13" presStyleLbl="parChTrans1D2" presStyleIdx="16" presStyleCnt="22"/>
      <dgm:spPr/>
    </dgm:pt>
    <dgm:pt modelId="{8CFCD736-B900-48BE-9B59-E56F156F3084}" type="pres">
      <dgm:prSet presAssocID="{F9F04105-2E5E-4B4F-B099-B4242830E1BC}" presName="childText" presStyleLbl="bgAcc1" presStyleIdx="16" presStyleCnt="22" custScaleX="223205" custScaleY="135669" custLinFactX="-100000" custLinFactY="56668" custLinFactNeighborX="-100702" custLinFactNeighborY="100000">
        <dgm:presLayoutVars>
          <dgm:bulletEnabled val="1"/>
        </dgm:presLayoutVars>
      </dgm:prSet>
      <dgm:spPr/>
    </dgm:pt>
    <dgm:pt modelId="{057A2E6B-774F-48AA-8338-C15AFA0AD45A}" type="pres">
      <dgm:prSet presAssocID="{F0C31EDE-C35B-4CA2-8AE5-D372332D5E51}" presName="Name13" presStyleLbl="parChTrans1D2" presStyleIdx="17" presStyleCnt="22"/>
      <dgm:spPr/>
    </dgm:pt>
    <dgm:pt modelId="{F7C0F47C-93EE-4672-BD4F-BCB9A3D62B4B}" type="pres">
      <dgm:prSet presAssocID="{995A55F9-E01D-4BBD-A6FB-222CFC5D0B8A}" presName="childText" presStyleLbl="bgAcc1" presStyleIdx="17" presStyleCnt="22" custScaleX="231881" custScaleY="148992" custLinFactX="-96910" custLinFactY="49406" custLinFactNeighborX="-100000" custLinFactNeighborY="100000">
        <dgm:presLayoutVars>
          <dgm:bulletEnabled val="1"/>
        </dgm:presLayoutVars>
      </dgm:prSet>
      <dgm:spPr/>
    </dgm:pt>
    <dgm:pt modelId="{44ABB141-56B9-4782-B7FC-8B3BAB4F71D1}" type="pres">
      <dgm:prSet presAssocID="{E6100213-948E-4D57-9D88-0916CB74D340}" presName="Name13" presStyleLbl="parChTrans1D2" presStyleIdx="18" presStyleCnt="22"/>
      <dgm:spPr/>
    </dgm:pt>
    <dgm:pt modelId="{09CE266C-0FE1-4A75-BE7F-3E274C2F79D0}" type="pres">
      <dgm:prSet presAssocID="{3866F1FA-936C-456B-89D5-9DA8313C713A}" presName="childText" presStyleLbl="bgAcc1" presStyleIdx="18" presStyleCnt="22" custScaleX="228852" custScaleY="112200" custLinFactX="-96910" custLinFactY="41885" custLinFactNeighborX="-100000" custLinFactNeighborY="100000">
        <dgm:presLayoutVars>
          <dgm:bulletEnabled val="1"/>
        </dgm:presLayoutVars>
      </dgm:prSet>
      <dgm:spPr/>
    </dgm:pt>
    <dgm:pt modelId="{F7C33872-986D-4AE0-A0AF-0CAE3529CB54}" type="pres">
      <dgm:prSet presAssocID="{0668497B-8F89-46D4-AB26-5CBFA6C03295}" presName="Name13" presStyleLbl="parChTrans1D2" presStyleIdx="19" presStyleCnt="22"/>
      <dgm:spPr/>
    </dgm:pt>
    <dgm:pt modelId="{7FE928A0-BC05-4D16-8A9F-64974628240F}" type="pres">
      <dgm:prSet presAssocID="{18291378-E13F-44DC-881D-669F744453CA}" presName="childText" presStyleLbl="bgAcc1" presStyleIdx="19" presStyleCnt="22" custScaleX="244118" custScaleY="127365" custLinFactX="-97984" custLinFactY="37725" custLinFactNeighborX="-100000" custLinFactNeighborY="100000">
        <dgm:presLayoutVars>
          <dgm:bulletEnabled val="1"/>
        </dgm:presLayoutVars>
      </dgm:prSet>
      <dgm:spPr/>
    </dgm:pt>
    <dgm:pt modelId="{4D93C177-46E7-4208-9196-1501EAAD2E74}" type="pres">
      <dgm:prSet presAssocID="{10E1A1AF-C3B3-451A-B333-F32ED46D8207}" presName="Name13" presStyleLbl="parChTrans1D2" presStyleIdx="20" presStyleCnt="22"/>
      <dgm:spPr/>
    </dgm:pt>
    <dgm:pt modelId="{548E24C9-BC2A-4F52-B0E3-195CDF7D6DEE}" type="pres">
      <dgm:prSet presAssocID="{4A4FF882-23B0-482E-8DC9-3C276C467057}" presName="childText" presStyleLbl="bgAcc1" presStyleIdx="20" presStyleCnt="22" custScaleX="351638" custScaleY="483669" custLinFactX="-100000" custLinFactY="29245" custLinFactNeighborX="-103764" custLinFactNeighborY="100000">
        <dgm:presLayoutVars>
          <dgm:bulletEnabled val="1"/>
        </dgm:presLayoutVars>
      </dgm:prSet>
      <dgm:spPr/>
    </dgm:pt>
    <dgm:pt modelId="{A7186221-F24A-451D-BBAF-013A83C08E41}" type="pres">
      <dgm:prSet presAssocID="{8E8BD61F-597D-4E1A-8D69-2A9EA2D2367F}" presName="Name13" presStyleLbl="parChTrans1D2" presStyleIdx="21" presStyleCnt="22"/>
      <dgm:spPr/>
    </dgm:pt>
    <dgm:pt modelId="{E0F7744C-6B99-42AC-B6C7-AD18C79AA057}" type="pres">
      <dgm:prSet presAssocID="{33BF12A1-F393-42A3-92D8-CC6989F18FFA}" presName="childText" presStyleLbl="bgAcc1" presStyleIdx="21" presStyleCnt="22" custScaleX="228111" custScaleY="103602" custLinFactX="-100000" custLinFactY="-500000" custLinFactNeighborX="-106651" custLinFactNeighborY="-599040">
        <dgm:presLayoutVars>
          <dgm:bulletEnabled val="1"/>
        </dgm:presLayoutVars>
      </dgm:prSet>
      <dgm:spPr/>
    </dgm:pt>
  </dgm:ptLst>
  <dgm:cxnLst>
    <dgm:cxn modelId="{DFF18301-83EA-47AC-B68E-EFE9175ECBFF}" type="presOf" srcId="{41E64103-B54B-4FBD-AF3D-D5424F97E23B}" destId="{4561BA3D-DC10-4D3A-8E84-2865678ED218}" srcOrd="0" destOrd="0" presId="urn:microsoft.com/office/officeart/2005/8/layout/hierarchy3"/>
    <dgm:cxn modelId="{937BD802-5C61-45A0-92A6-5490D344DF10}" type="presOf" srcId="{0EF82163-F58A-4166-BEBB-4103188E4B06}" destId="{ED084729-571E-4584-A257-6657EDEB7A71}" srcOrd="0" destOrd="0" presId="urn:microsoft.com/office/officeart/2005/8/layout/hierarchy3"/>
    <dgm:cxn modelId="{B90EEE02-B806-49E8-AF3E-81A27E5CCD6A}" srcId="{A826CD83-5263-4BB8-BB63-37498BB87236}" destId="{E58119CD-5818-437C-B8EC-72C27FA1B5C4}" srcOrd="5" destOrd="0" parTransId="{0EF82163-F58A-4166-BEBB-4103188E4B06}" sibTransId="{15F776E3-D022-47D7-93E2-D3C6A7F9E446}"/>
    <dgm:cxn modelId="{53B4F60B-BC4C-402E-A590-3CB34C4400AF}" srcId="{60208261-C31A-4BA3-AED3-4F0C0A7CA343}" destId="{F54DE99A-09B9-446E-BD70-E404AD90C6F8}" srcOrd="3" destOrd="0" parTransId="{377EF7AC-4162-496F-91E6-A4F969BFED16}" sibTransId="{DA14F7F4-2B4B-44A9-9197-EC1E45ED0345}"/>
    <dgm:cxn modelId="{7156450F-8059-4DB2-BA55-5F378F873A95}" type="presOf" srcId="{06129614-2D64-4949-B50A-A056EF7CE9CB}" destId="{A493416C-41B9-41BC-A16B-4603F57A13A0}" srcOrd="0" destOrd="0" presId="urn:microsoft.com/office/officeart/2005/8/layout/hierarchy3"/>
    <dgm:cxn modelId="{053F7E10-0401-4E29-B913-D9646A27691E}" srcId="{EDE28590-5AD0-4501-B94E-F961DFDD3E35}" destId="{2FD65FFA-B55A-4B63-A7A5-74E5EEE968B0}" srcOrd="0" destOrd="0" parTransId="{53B3441A-3EA0-4563-8A0A-5AE6522A6835}" sibTransId="{DF34774C-AF99-4381-9045-1CF405D83C4B}"/>
    <dgm:cxn modelId="{CD948F13-797A-4C05-946B-3AE1E12E1411}" type="presOf" srcId="{BC99EA25-C4DC-4999-94C4-97BA4B890632}" destId="{BEDB742B-5876-47C3-A4AC-C539221C79CB}" srcOrd="0" destOrd="0" presId="urn:microsoft.com/office/officeart/2005/8/layout/hierarchy3"/>
    <dgm:cxn modelId="{64E12C15-9193-41D5-9EC2-A7B664B47BBB}" type="presOf" srcId="{12CD43D6-7117-40AF-B88D-9F8F509ADECB}" destId="{9164E9F1-250A-4A2F-95BF-F80A2C78AFCA}" srcOrd="0" destOrd="0" presId="urn:microsoft.com/office/officeart/2005/8/layout/hierarchy3"/>
    <dgm:cxn modelId="{A245CD1B-4655-43BA-8B08-B2FBC5E621B8}" srcId="{A826CD83-5263-4BB8-BB63-37498BB87236}" destId="{D2BD95E8-0E76-4036-AAFB-C2DFF2FCBC30}" srcOrd="0" destOrd="0" parTransId="{4350DFA2-C2F0-48DF-B0EA-24CAA0982AB3}" sibTransId="{18431CDF-9B23-4228-BF54-D6019B1123AE}"/>
    <dgm:cxn modelId="{449A5020-697E-46DB-AD7E-D2FF624E8F70}" srcId="{F54DE99A-09B9-446E-BD70-E404AD90C6F8}" destId="{3866F1FA-936C-456B-89D5-9DA8313C713A}" srcOrd="3" destOrd="0" parTransId="{E6100213-948E-4D57-9D88-0916CB74D340}" sibTransId="{A1D55AE1-24AD-4D82-A2D5-7E1E83C2BF74}"/>
    <dgm:cxn modelId="{2FC70829-1513-41E2-97FC-28AFB70AC048}" srcId="{EDE28590-5AD0-4501-B94E-F961DFDD3E35}" destId="{F438A157-FD01-4D9B-A9EC-6720503F6035}" srcOrd="1" destOrd="0" parTransId="{5D33C378-DF9A-4DFE-A95D-6E3E9A8803DE}" sibTransId="{D051C78B-62FE-493F-87C4-93246FCBA458}"/>
    <dgm:cxn modelId="{23D8452B-1E64-492C-B828-6A3D1812EAEC}" type="presOf" srcId="{0668497B-8F89-46D4-AB26-5CBFA6C03295}" destId="{F7C33872-986D-4AE0-A0AF-0CAE3529CB54}" srcOrd="0" destOrd="0" presId="urn:microsoft.com/office/officeart/2005/8/layout/hierarchy3"/>
    <dgm:cxn modelId="{3F32212F-36D5-4ED6-9CD4-0C6B050627DD}" type="presOf" srcId="{FAA930B6-1D85-432C-A990-AB3A501DB4B4}" destId="{F250D931-DA6E-460C-AA3A-F5F55B50B8C9}" srcOrd="0" destOrd="0" presId="urn:microsoft.com/office/officeart/2005/8/layout/hierarchy3"/>
    <dgm:cxn modelId="{6A6B6034-2A50-421A-9514-5E8D91828C47}" type="presOf" srcId="{E6100213-948E-4D57-9D88-0916CB74D340}" destId="{44ABB141-56B9-4782-B7FC-8B3BAB4F71D1}" srcOrd="0" destOrd="0" presId="urn:microsoft.com/office/officeart/2005/8/layout/hierarchy3"/>
    <dgm:cxn modelId="{F0592838-BBCE-4BB0-ACE5-0D4A23D00683}" type="presOf" srcId="{49A69660-2995-4EF3-BE0F-1060477F6843}" destId="{C8825FA1-B6CE-4190-8868-71BA47A17E98}" srcOrd="0" destOrd="0" presId="urn:microsoft.com/office/officeart/2005/8/layout/hierarchy3"/>
    <dgm:cxn modelId="{91254143-0651-4F26-B59D-FE0AFA2122C6}" type="presOf" srcId="{10E1A1AF-C3B3-451A-B333-F32ED46D8207}" destId="{4D93C177-46E7-4208-9196-1501EAAD2E74}" srcOrd="0" destOrd="0" presId="urn:microsoft.com/office/officeart/2005/8/layout/hierarchy3"/>
    <dgm:cxn modelId="{42A72147-0642-4E24-9217-891B694D83DD}" type="presOf" srcId="{F54DE99A-09B9-446E-BD70-E404AD90C6F8}" destId="{8EB9AE7F-0114-4C62-A1C4-61DC3EEF013C}" srcOrd="0" destOrd="0" presId="urn:microsoft.com/office/officeart/2005/8/layout/hierarchy3"/>
    <dgm:cxn modelId="{0CF28F47-DFC7-494C-B5B3-46BFADFC0AF1}" srcId="{F54DE99A-09B9-446E-BD70-E404AD90C6F8}" destId="{995A55F9-E01D-4BBD-A6FB-222CFC5D0B8A}" srcOrd="2" destOrd="0" parTransId="{F0C31EDE-C35B-4CA2-8AE5-D372332D5E51}" sibTransId="{C1888CD0-7328-4F01-8B72-120F0AC26C59}"/>
    <dgm:cxn modelId="{A808824E-964C-4142-9444-D404F734F579}" type="presOf" srcId="{18291378-E13F-44DC-881D-669F744453CA}" destId="{7FE928A0-BC05-4D16-8A9F-64974628240F}" srcOrd="0" destOrd="0" presId="urn:microsoft.com/office/officeart/2005/8/layout/hierarchy3"/>
    <dgm:cxn modelId="{BDBF105A-C4DD-4B0F-A14D-95D45903B5FA}" srcId="{06129614-2D64-4949-B50A-A056EF7CE9CB}" destId="{12CD43D6-7117-40AF-B88D-9F8F509ADECB}" srcOrd="0" destOrd="0" parTransId="{90DD4889-5A84-44C9-882E-1D1AD54E9067}" sibTransId="{A6E4C2F3-4DE6-48A2-9B0A-E7687E1313F6}"/>
    <dgm:cxn modelId="{9CEEF860-4623-4337-8853-52CC3CEC1FBC}" type="presOf" srcId="{49546738-72F3-4350-BE05-E8F4B041DF88}" destId="{9606E597-C024-4992-BAD0-DA8EE0D8FA99}" srcOrd="0" destOrd="0" presId="urn:microsoft.com/office/officeart/2005/8/layout/hierarchy3"/>
    <dgm:cxn modelId="{54C54862-0729-42DB-80A8-AA0F8B0299ED}" type="presOf" srcId="{E58119CD-5818-437C-B8EC-72C27FA1B5C4}" destId="{391D86CE-9CB9-4B78-8C26-97601DB1056E}" srcOrd="0" destOrd="0" presId="urn:microsoft.com/office/officeart/2005/8/layout/hierarchy3"/>
    <dgm:cxn modelId="{BE6DC763-6631-4108-A160-50FF2C38B49C}" type="presOf" srcId="{F9F04105-2E5E-4B4F-B099-B4242830E1BC}" destId="{8CFCD736-B900-48BE-9B59-E56F156F3084}" srcOrd="0" destOrd="0" presId="urn:microsoft.com/office/officeart/2005/8/layout/hierarchy3"/>
    <dgm:cxn modelId="{B9BBFE66-DBAD-4DE2-BB69-60A05F8F109C}" type="presOf" srcId="{33BF12A1-F393-42A3-92D8-CC6989F18FFA}" destId="{E0F7744C-6B99-42AC-B6C7-AD18C79AA057}" srcOrd="0" destOrd="0" presId="urn:microsoft.com/office/officeart/2005/8/layout/hierarchy3"/>
    <dgm:cxn modelId="{2F917969-07EA-4F95-9929-3763288A61C9}" type="presOf" srcId="{100132F9-47C4-4116-8C89-93A0F9CC55DF}" destId="{04AD0509-2824-4843-A9F2-42F13680187E}" srcOrd="0" destOrd="0" presId="urn:microsoft.com/office/officeart/2005/8/layout/hierarchy3"/>
    <dgm:cxn modelId="{672D066A-8F9E-4179-8375-2F2AE5AE4040}" type="presOf" srcId="{93F3FBAB-A6A9-4593-BE2B-E6F685FD6BFD}" destId="{51E0AF44-D710-4A7D-948C-CD69EABD0BF9}" srcOrd="0" destOrd="0" presId="urn:microsoft.com/office/officeart/2005/8/layout/hierarchy3"/>
    <dgm:cxn modelId="{01328E6A-A3F5-40E8-9B75-8A5DF8D08A9C}" type="presOf" srcId="{9868788C-553D-49A8-B0C3-8EB59A76E088}" destId="{6C01481B-E31F-4BFE-A58B-4D3E4FB907FC}" srcOrd="0" destOrd="0" presId="urn:microsoft.com/office/officeart/2005/8/layout/hierarchy3"/>
    <dgm:cxn modelId="{016D3A6D-DB05-49EC-BE33-85C687A95C15}" type="presOf" srcId="{AE70D7BE-615D-4D7B-8F86-5D371D8A3C41}" destId="{B4F5E012-49D1-481D-9F07-291ADF8001FB}" srcOrd="0" destOrd="0" presId="urn:microsoft.com/office/officeart/2005/8/layout/hierarchy3"/>
    <dgm:cxn modelId="{EBF95F70-7131-457D-8A14-2F773D07A2CC}" type="presOf" srcId="{F54DE99A-09B9-446E-BD70-E404AD90C6F8}" destId="{BB7A22F1-208E-4692-9A7B-D02F90553EC6}" srcOrd="1" destOrd="0" presId="urn:microsoft.com/office/officeart/2005/8/layout/hierarchy3"/>
    <dgm:cxn modelId="{2D5F2A71-C3A4-4DF3-8B63-40D0E139756F}" srcId="{A826CD83-5263-4BB8-BB63-37498BB87236}" destId="{9868788C-553D-49A8-B0C3-8EB59A76E088}" srcOrd="4" destOrd="0" parTransId="{7FC001C1-5C6E-4F7F-8BB7-7CAE8907B05A}" sibTransId="{4168EB59-0BCC-433E-982D-0B7F38A5D87F}"/>
    <dgm:cxn modelId="{86F6E271-6766-4B42-BA17-7C50E8F5D689}" srcId="{60208261-C31A-4BA3-AED3-4F0C0A7CA343}" destId="{A826CD83-5263-4BB8-BB63-37498BB87236}" srcOrd="2" destOrd="0" parTransId="{BEA86C05-F663-42F1-AC25-00DAA464EB8B}" sibTransId="{79D70347-6567-49CF-BE4A-7FACD6EB4A11}"/>
    <dgm:cxn modelId="{5E8DE57A-24CC-4906-B94E-4856E94154DD}" type="presOf" srcId="{EDE28590-5AD0-4501-B94E-F961DFDD3E35}" destId="{CDA5173D-B1FC-49DE-9A2B-6E50DCB2926C}" srcOrd="1" destOrd="0" presId="urn:microsoft.com/office/officeart/2005/8/layout/hierarchy3"/>
    <dgm:cxn modelId="{38CE897E-B5A6-4CBC-AF31-4657B96E68F3}" type="presOf" srcId="{53B3441A-3EA0-4563-8A0A-5AE6522A6835}" destId="{0D238F98-4108-45CC-A4B1-302E448A72A8}" srcOrd="0" destOrd="0" presId="urn:microsoft.com/office/officeart/2005/8/layout/hierarchy3"/>
    <dgm:cxn modelId="{C5AAC67F-8530-4DD1-91E5-6105C7EBB9F3}" type="presOf" srcId="{995A55F9-E01D-4BBD-A6FB-222CFC5D0B8A}" destId="{F7C0F47C-93EE-4672-BD4F-BCB9A3D62B4B}" srcOrd="0" destOrd="0" presId="urn:microsoft.com/office/officeart/2005/8/layout/hierarchy3"/>
    <dgm:cxn modelId="{25437F84-4E95-4892-9208-7A1E9FEE389C}" type="presOf" srcId="{F438A157-FD01-4D9B-A9EC-6720503F6035}" destId="{6242FF86-A290-4A3A-9F4E-D517F15E53F9}" srcOrd="0" destOrd="0" presId="urn:microsoft.com/office/officeart/2005/8/layout/hierarchy3"/>
    <dgm:cxn modelId="{D4CE8584-74B2-4BFF-B4F1-FBE09F100533}" type="presOf" srcId="{6F0761C2-185C-4805-AC21-2A601D2E38FA}" destId="{43DB9171-4B6D-4688-9540-391406F759F4}" srcOrd="0" destOrd="0" presId="urn:microsoft.com/office/officeart/2005/8/layout/hierarchy3"/>
    <dgm:cxn modelId="{2F56BB84-B771-4C71-A85C-CB5E4C65EDFF}" type="presOf" srcId="{6CC1314D-9F0B-4C88-ADFD-F75EE11765F9}" destId="{C6D3671C-08FD-4A3F-900F-86A7302CB744}" srcOrd="0" destOrd="0" presId="urn:microsoft.com/office/officeart/2005/8/layout/hierarchy3"/>
    <dgm:cxn modelId="{BB385E88-0971-4B95-8321-6C2BA4AC6CFC}" type="presOf" srcId="{8E8BD61F-597D-4E1A-8D69-2A9EA2D2367F}" destId="{A7186221-F24A-451D-BBAF-013A83C08E41}" srcOrd="0" destOrd="0" presId="urn:microsoft.com/office/officeart/2005/8/layout/hierarchy3"/>
    <dgm:cxn modelId="{A7C29D88-72D2-463D-8915-55F5B920BD8F}" type="presOf" srcId="{3866F1FA-936C-456B-89D5-9DA8313C713A}" destId="{09CE266C-0FE1-4A75-BE7F-3E274C2F79D0}" srcOrd="0" destOrd="0" presId="urn:microsoft.com/office/officeart/2005/8/layout/hierarchy3"/>
    <dgm:cxn modelId="{F8FEB58A-A39B-42C2-A9BB-B8EF6A54B44D}" srcId="{06129614-2D64-4949-B50A-A056EF7CE9CB}" destId="{6F0761C2-185C-4805-AC21-2A601D2E38FA}" srcOrd="4" destOrd="0" parTransId="{FAA930B6-1D85-432C-A990-AB3A501DB4B4}" sibTransId="{869D81E4-5D4F-4D64-AD6C-0C88C7AB2743}"/>
    <dgm:cxn modelId="{555A9C8E-D546-4708-B20C-942930402658}" srcId="{06129614-2D64-4949-B50A-A056EF7CE9CB}" destId="{CCFFEEA6-1597-405E-B04E-308C64C50D40}" srcOrd="1" destOrd="0" parTransId="{49546738-72F3-4350-BE05-E8F4B041DF88}" sibTransId="{6FFCCFE9-A3C7-4C64-8024-DD5858ACF9AA}"/>
    <dgm:cxn modelId="{0A08E893-CC0D-48E3-8128-66E5F8C13880}" type="presOf" srcId="{F0E85D0F-2D26-45B3-B0FF-CEE154F4E2BF}" destId="{E06AF969-D729-4738-AD31-2C1616A597EB}" srcOrd="0" destOrd="0" presId="urn:microsoft.com/office/officeart/2005/8/layout/hierarchy3"/>
    <dgm:cxn modelId="{BD095D94-E9B1-4A92-ABA1-418D4EF9D422}" type="presOf" srcId="{5D33C378-DF9A-4DFE-A95D-6E3E9A8803DE}" destId="{69D00A23-3823-43C4-8AB1-C0F6881000BE}" srcOrd="0" destOrd="0" presId="urn:microsoft.com/office/officeart/2005/8/layout/hierarchy3"/>
    <dgm:cxn modelId="{483BC497-8472-4068-8FEC-4272F659ECA2}" type="presOf" srcId="{60208261-C31A-4BA3-AED3-4F0C0A7CA343}" destId="{159DE292-345B-41AA-82C4-3FD5FBA2D06C}" srcOrd="0" destOrd="0" presId="urn:microsoft.com/office/officeart/2005/8/layout/hierarchy3"/>
    <dgm:cxn modelId="{A249ED98-F5EB-4900-BCC8-C60083C64B98}" type="presOf" srcId="{62A44743-1413-4F0B-96D5-59ED1920995C}" destId="{BAADABCA-14DB-4C10-8CC1-6624FE0702C2}" srcOrd="0" destOrd="0" presId="urn:microsoft.com/office/officeart/2005/8/layout/hierarchy3"/>
    <dgm:cxn modelId="{B93D839A-94F9-4AA7-ACE7-2B448C9755F5}" type="presOf" srcId="{CCFFEEA6-1597-405E-B04E-308C64C50D40}" destId="{205B924B-1461-4E34-8E0D-F319CD617591}" srcOrd="0" destOrd="0" presId="urn:microsoft.com/office/officeart/2005/8/layout/hierarchy3"/>
    <dgm:cxn modelId="{53F96B9D-DFD9-4170-AAF7-F7DF1517BB69}" type="presOf" srcId="{DD27FE9B-D2A9-4D40-97A7-7A485DD4F683}" destId="{7797818D-AF7F-4B21-B643-E377DEF59ED5}" srcOrd="0" destOrd="0" presId="urn:microsoft.com/office/officeart/2005/8/layout/hierarchy3"/>
    <dgm:cxn modelId="{194BC49D-D7F5-4CF1-8CF3-7198DFF3E443}" srcId="{60208261-C31A-4BA3-AED3-4F0C0A7CA343}" destId="{EDE28590-5AD0-4501-B94E-F961DFDD3E35}" srcOrd="1" destOrd="0" parTransId="{E3A0E28D-2D9F-4F3A-8233-6F81B0013541}" sibTransId="{1E538A1D-5ED3-4C95-A660-AD9F29D84EB8}"/>
    <dgm:cxn modelId="{53CA809F-0C10-4A40-B7F8-0B16FC605775}" srcId="{F54DE99A-09B9-446E-BD70-E404AD90C6F8}" destId="{FD8703FE-1E1C-4599-AA22-E7E2056B002B}" srcOrd="0" destOrd="0" parTransId="{C19B8230-3B38-416B-82B7-E0F2F910B214}" sibTransId="{9BB5C6CC-0B5E-4C9F-805B-09025E6D0181}"/>
    <dgm:cxn modelId="{A8A219A0-E091-444C-8E41-C9EBD495EFB3}" srcId="{F54DE99A-09B9-446E-BD70-E404AD90C6F8}" destId="{33BF12A1-F393-42A3-92D8-CC6989F18FFA}" srcOrd="6" destOrd="0" parTransId="{8E8BD61F-597D-4E1A-8D69-2A9EA2D2367F}" sibTransId="{B9F98A74-58D2-4FFF-9807-59D2DA52F1E7}"/>
    <dgm:cxn modelId="{D9177CA2-9D3F-4AA4-896C-288E7AEF84DF}" type="presOf" srcId="{90DD4889-5A84-44C9-882E-1D1AD54E9067}" destId="{7F227EF4-949D-4AAF-A897-8B721233363A}" srcOrd="0" destOrd="0" presId="urn:microsoft.com/office/officeart/2005/8/layout/hierarchy3"/>
    <dgm:cxn modelId="{3D0D40A6-2D1A-4054-BD96-9E0071AA682F}" type="presOf" srcId="{4A4FF882-23B0-482E-8DC9-3C276C467057}" destId="{548E24C9-BC2A-4F52-B0E3-195CDF7D6DEE}" srcOrd="0" destOrd="0" presId="urn:microsoft.com/office/officeart/2005/8/layout/hierarchy3"/>
    <dgm:cxn modelId="{834CD4A9-FA0D-435C-AE56-2137811E4836}" srcId="{A826CD83-5263-4BB8-BB63-37498BB87236}" destId="{6CC1314D-9F0B-4C88-ADFD-F75EE11765F9}" srcOrd="2" destOrd="0" parTransId="{49A69660-2995-4EF3-BE0F-1060477F6843}" sibTransId="{0DF8A476-27AC-4630-8C07-5A5A15F85021}"/>
    <dgm:cxn modelId="{971869AB-A4FC-4DAD-9212-5BF38A54D5E6}" srcId="{A826CD83-5263-4BB8-BB63-37498BB87236}" destId="{0874AF7C-F3E0-49B3-8D4E-98A1AFDAAE0C}" srcOrd="1" destOrd="0" parTransId="{AAC0F570-FE47-4AF0-9089-017B2D8ABB82}" sibTransId="{CDCD6105-98B8-4EE7-BAB9-AC7971E074BD}"/>
    <dgm:cxn modelId="{71946CAE-3296-4789-816F-A181EF324C0F}" type="presOf" srcId="{4350DFA2-C2F0-48DF-B0EA-24CAA0982AB3}" destId="{B711C4B1-053B-46C3-B0EC-8BD2624451F8}" srcOrd="0" destOrd="0" presId="urn:microsoft.com/office/officeart/2005/8/layout/hierarchy3"/>
    <dgm:cxn modelId="{9BFFCEAF-5EF0-40A8-9BD8-64BCECCBF2AF}" type="presOf" srcId="{F0C31EDE-C35B-4CA2-8AE5-D372332D5E51}" destId="{057A2E6B-774F-48AA-8338-C15AFA0AD45A}" srcOrd="0" destOrd="0" presId="urn:microsoft.com/office/officeart/2005/8/layout/hierarchy3"/>
    <dgm:cxn modelId="{15A6D3B6-3171-4C51-9BB2-B16B74983FE8}" type="presOf" srcId="{06129614-2D64-4949-B50A-A056EF7CE9CB}" destId="{E885D5C5-BB59-4FEC-A14E-8B742235A39C}" srcOrd="1" destOrd="0" presId="urn:microsoft.com/office/officeart/2005/8/layout/hierarchy3"/>
    <dgm:cxn modelId="{D8E37FB7-B99C-4607-9F3A-98F4D05B2AF3}" srcId="{F54DE99A-09B9-446E-BD70-E404AD90C6F8}" destId="{18291378-E13F-44DC-881D-669F744453CA}" srcOrd="4" destOrd="0" parTransId="{0668497B-8F89-46D4-AB26-5CBFA6C03295}" sibTransId="{8B5E7A8C-D65A-4443-A047-81E314C564F4}"/>
    <dgm:cxn modelId="{9ADEF1B7-2985-4D1E-AD0A-4954DBC1D8A5}" srcId="{60208261-C31A-4BA3-AED3-4F0C0A7CA343}" destId="{06129614-2D64-4949-B50A-A056EF7CE9CB}" srcOrd="0" destOrd="0" parTransId="{0DAFA843-C123-47DC-9F40-6C988354E694}" sibTransId="{7FA0A878-0CC7-4141-AB2F-DFB823923ACD}"/>
    <dgm:cxn modelId="{23E1DFBB-0898-4E66-9E46-A24D018DD87D}" type="presOf" srcId="{7FC001C1-5C6E-4F7F-8BB7-7CAE8907B05A}" destId="{ABA21D41-DA0A-46DE-AE30-B44F26F99E3C}" srcOrd="0" destOrd="0" presId="urn:microsoft.com/office/officeart/2005/8/layout/hierarchy3"/>
    <dgm:cxn modelId="{0ACF05C0-2560-45FA-B82C-366992F93ACC}" type="presOf" srcId="{C19B8230-3B38-416B-82B7-E0F2F910B214}" destId="{9B45CDC7-0C1D-43B3-A22E-5FF64F48643E}" srcOrd="0" destOrd="0" presId="urn:microsoft.com/office/officeart/2005/8/layout/hierarchy3"/>
    <dgm:cxn modelId="{1720E0C3-E792-4CA4-B582-6524DC3D7D15}" srcId="{F54DE99A-09B9-446E-BD70-E404AD90C6F8}" destId="{F9F04105-2E5E-4B4F-B099-B4242830E1BC}" srcOrd="1" destOrd="0" parTransId="{AE70D7BE-615D-4D7B-8F86-5D371D8A3C41}" sibTransId="{5CAAFA29-16E2-4948-B762-D1CE5E322F2C}"/>
    <dgm:cxn modelId="{1FE6DECA-C0D0-4CA6-8416-8BD62013B45B}" type="presOf" srcId="{0874AF7C-F3E0-49B3-8D4E-98A1AFDAAE0C}" destId="{E2FC7F1B-A924-4C8B-A664-051F43D159EB}" srcOrd="0" destOrd="0" presId="urn:microsoft.com/office/officeart/2005/8/layout/hierarchy3"/>
    <dgm:cxn modelId="{0E8979CD-0C34-4071-B906-D7425CC06EFC}" type="presOf" srcId="{FD8703FE-1E1C-4599-AA22-E7E2056B002B}" destId="{9916A50E-0804-4A6F-BCC7-1B405E678808}" srcOrd="0" destOrd="0" presId="urn:microsoft.com/office/officeart/2005/8/layout/hierarchy3"/>
    <dgm:cxn modelId="{E3AC0BD0-B86E-436C-96A2-7556D6FB734E}" type="presOf" srcId="{D2BD95E8-0E76-4036-AAFB-C2DFF2FCBC30}" destId="{23E4F647-BCDE-4B0F-8839-7C9F3080315C}" srcOrd="0" destOrd="0" presId="urn:microsoft.com/office/officeart/2005/8/layout/hierarchy3"/>
    <dgm:cxn modelId="{5C3C6BD1-16AE-49E5-873A-3DFAA6BB1137}" srcId="{06129614-2D64-4949-B50A-A056EF7CE9CB}" destId="{100132F9-47C4-4116-8C89-93A0F9CC55DF}" srcOrd="3" destOrd="0" parTransId="{93F3FBAB-A6A9-4593-BE2B-E6F685FD6BFD}" sibTransId="{C230D725-FF89-4EEB-AFE0-ADD40B82F1E6}"/>
    <dgm:cxn modelId="{C4898DD1-A13F-44AF-9A37-798FF44ECE83}" srcId="{F54DE99A-09B9-446E-BD70-E404AD90C6F8}" destId="{4A4FF882-23B0-482E-8DC9-3C276C467057}" srcOrd="5" destOrd="0" parTransId="{10E1A1AF-C3B3-451A-B333-F32ED46D8207}" sibTransId="{AFC0EFC0-6F47-4AC8-8C3F-B38E37955F6A}"/>
    <dgm:cxn modelId="{3AFAEDD4-3EB8-4833-B0B1-DB3C0EB9568D}" srcId="{EDE28590-5AD0-4501-B94E-F961DFDD3E35}" destId="{41E64103-B54B-4FBD-AF3D-D5424F97E23B}" srcOrd="2" destOrd="0" parTransId="{37CFFCAF-EE7A-4B18-A405-3D87AE701E68}" sibTransId="{B4EE865A-BC27-42E3-908C-687487E39BA9}"/>
    <dgm:cxn modelId="{C3D34ED6-ACD5-4BAD-BFC2-CE6CAAC60CD7}" srcId="{EDE28590-5AD0-4501-B94E-F961DFDD3E35}" destId="{089E6553-3A43-4F10-9191-3B73BA5F5908}" srcOrd="3" destOrd="0" parTransId="{F0E85D0F-2D26-45B3-B0FF-CEE154F4E2BF}" sibTransId="{3DE6925F-A1AE-44ED-AC99-640853341E5A}"/>
    <dgm:cxn modelId="{559BD7D8-64BF-416E-BCE0-502E2E0F8BE0}" srcId="{06129614-2D64-4949-B50A-A056EF7CE9CB}" destId="{DD27FE9B-D2A9-4D40-97A7-7A485DD4F683}" srcOrd="2" destOrd="0" parTransId="{A986F70C-C559-4D5E-809A-F3FEB1431E3D}" sibTransId="{94FF14D6-83F5-41E6-A94F-6BFF547C8A82}"/>
    <dgm:cxn modelId="{F004CEDB-896B-43F1-8561-A5ACE7155702}" type="presOf" srcId="{2FD65FFA-B55A-4B63-A7A5-74E5EEE968B0}" destId="{6EECB4C5-FE32-490F-B17D-917B998E7673}" srcOrd="0" destOrd="0" presId="urn:microsoft.com/office/officeart/2005/8/layout/hierarchy3"/>
    <dgm:cxn modelId="{B8DF36DC-DE28-4D5E-B40D-8D5D9379D52E}" type="presOf" srcId="{EDE28590-5AD0-4501-B94E-F961DFDD3E35}" destId="{93B3E23C-1678-4C9C-AA49-F06E4E4FFFB5}" srcOrd="0" destOrd="0" presId="urn:microsoft.com/office/officeart/2005/8/layout/hierarchy3"/>
    <dgm:cxn modelId="{ED1667DF-3209-40DB-9817-7914A975D8DE}" type="presOf" srcId="{37CFFCAF-EE7A-4B18-A405-3D87AE701E68}" destId="{06D2C32F-79E7-4656-A942-3820864D3C89}" srcOrd="0" destOrd="0" presId="urn:microsoft.com/office/officeart/2005/8/layout/hierarchy3"/>
    <dgm:cxn modelId="{31D85BE0-2A6E-4800-91B5-28A4BEB545FC}" type="presOf" srcId="{A986F70C-C559-4D5E-809A-F3FEB1431E3D}" destId="{6D0E9026-CB56-4B8A-865B-F4742F52D3E3}" srcOrd="0" destOrd="0" presId="urn:microsoft.com/office/officeart/2005/8/layout/hierarchy3"/>
    <dgm:cxn modelId="{0FA2FFE3-BBDD-4B02-BC47-A8BDE4EADE17}" type="presOf" srcId="{A826CD83-5263-4BB8-BB63-37498BB87236}" destId="{F5F4C904-A1E6-418D-8CD6-9578E4879012}" srcOrd="1" destOrd="0" presId="urn:microsoft.com/office/officeart/2005/8/layout/hierarchy3"/>
    <dgm:cxn modelId="{7B1D05E6-DCE9-4EEE-B104-4C8C2E42016A}" type="presOf" srcId="{AAC0F570-FE47-4AF0-9089-017B2D8ABB82}" destId="{07E1F7EB-7901-4154-8947-0BD2380D52EF}" srcOrd="0" destOrd="0" presId="urn:microsoft.com/office/officeart/2005/8/layout/hierarchy3"/>
    <dgm:cxn modelId="{08B9EDE8-8815-493B-B1B2-E0ECB28E89C7}" type="presOf" srcId="{089E6553-3A43-4F10-9191-3B73BA5F5908}" destId="{5664AC9C-62A1-4D63-B9F1-6CD4C6114794}" srcOrd="0" destOrd="0" presId="urn:microsoft.com/office/officeart/2005/8/layout/hierarchy3"/>
    <dgm:cxn modelId="{E7C60DEA-27AB-4D59-BF98-41CAF441585B}" type="presOf" srcId="{A826CD83-5263-4BB8-BB63-37498BB87236}" destId="{130FDC17-FC60-4FC4-A447-01A9B3BBD1A0}" srcOrd="0" destOrd="0" presId="urn:microsoft.com/office/officeart/2005/8/layout/hierarchy3"/>
    <dgm:cxn modelId="{61962AF1-4F4F-4D30-BEEB-A0132DF1E2D8}" srcId="{A826CD83-5263-4BB8-BB63-37498BB87236}" destId="{BC99EA25-C4DC-4999-94C4-97BA4B890632}" srcOrd="3" destOrd="0" parTransId="{62A44743-1413-4F0B-96D5-59ED1920995C}" sibTransId="{E5AD0DCE-B82A-406A-8756-FDCAE4941EAB}"/>
    <dgm:cxn modelId="{33274E4E-8D4C-44C8-A232-992FD1182245}" type="presParOf" srcId="{159DE292-345B-41AA-82C4-3FD5FBA2D06C}" destId="{5843B936-6966-42AD-BA73-2110ECFA90EE}" srcOrd="0" destOrd="0" presId="urn:microsoft.com/office/officeart/2005/8/layout/hierarchy3"/>
    <dgm:cxn modelId="{46F78D0D-4AE7-4C42-A108-9CA466D35439}" type="presParOf" srcId="{5843B936-6966-42AD-BA73-2110ECFA90EE}" destId="{E5888B77-6308-4F2F-A29E-B527FAE28AE3}" srcOrd="0" destOrd="0" presId="urn:microsoft.com/office/officeart/2005/8/layout/hierarchy3"/>
    <dgm:cxn modelId="{AC506032-AE39-416E-BE78-9DB853AADF64}" type="presParOf" srcId="{E5888B77-6308-4F2F-A29E-B527FAE28AE3}" destId="{A493416C-41B9-41BC-A16B-4603F57A13A0}" srcOrd="0" destOrd="0" presId="urn:microsoft.com/office/officeart/2005/8/layout/hierarchy3"/>
    <dgm:cxn modelId="{3DAF645B-B9D8-4120-8E96-842083C4D8C0}" type="presParOf" srcId="{E5888B77-6308-4F2F-A29E-B527FAE28AE3}" destId="{E885D5C5-BB59-4FEC-A14E-8B742235A39C}" srcOrd="1" destOrd="0" presId="urn:microsoft.com/office/officeart/2005/8/layout/hierarchy3"/>
    <dgm:cxn modelId="{1EE7515A-D2EF-489C-8EE1-CAE950FDA1B5}" type="presParOf" srcId="{5843B936-6966-42AD-BA73-2110ECFA90EE}" destId="{EFCA70DC-C0E8-4BD5-8260-D0297A11C99B}" srcOrd="1" destOrd="0" presId="urn:microsoft.com/office/officeart/2005/8/layout/hierarchy3"/>
    <dgm:cxn modelId="{91533E84-639A-467E-8D68-0C18A741D021}" type="presParOf" srcId="{EFCA70DC-C0E8-4BD5-8260-D0297A11C99B}" destId="{7F227EF4-949D-4AAF-A897-8B721233363A}" srcOrd="0" destOrd="0" presId="urn:microsoft.com/office/officeart/2005/8/layout/hierarchy3"/>
    <dgm:cxn modelId="{CE7388DE-8420-460A-8B0F-791F0D19100E}" type="presParOf" srcId="{EFCA70DC-C0E8-4BD5-8260-D0297A11C99B}" destId="{9164E9F1-250A-4A2F-95BF-F80A2C78AFCA}" srcOrd="1" destOrd="0" presId="urn:microsoft.com/office/officeart/2005/8/layout/hierarchy3"/>
    <dgm:cxn modelId="{7E5E2A1A-6E09-407C-AB57-F072D6D890FF}" type="presParOf" srcId="{EFCA70DC-C0E8-4BD5-8260-D0297A11C99B}" destId="{9606E597-C024-4992-BAD0-DA8EE0D8FA99}" srcOrd="2" destOrd="0" presId="urn:microsoft.com/office/officeart/2005/8/layout/hierarchy3"/>
    <dgm:cxn modelId="{39C0BA46-0C71-479A-BA55-92E5B191FCED}" type="presParOf" srcId="{EFCA70DC-C0E8-4BD5-8260-D0297A11C99B}" destId="{205B924B-1461-4E34-8E0D-F319CD617591}" srcOrd="3" destOrd="0" presId="urn:microsoft.com/office/officeart/2005/8/layout/hierarchy3"/>
    <dgm:cxn modelId="{5EF4D9E7-5268-4514-B7B7-706D9EE7822B}" type="presParOf" srcId="{EFCA70DC-C0E8-4BD5-8260-D0297A11C99B}" destId="{6D0E9026-CB56-4B8A-865B-F4742F52D3E3}" srcOrd="4" destOrd="0" presId="urn:microsoft.com/office/officeart/2005/8/layout/hierarchy3"/>
    <dgm:cxn modelId="{78B164A1-268D-4806-981A-5A470122444F}" type="presParOf" srcId="{EFCA70DC-C0E8-4BD5-8260-D0297A11C99B}" destId="{7797818D-AF7F-4B21-B643-E377DEF59ED5}" srcOrd="5" destOrd="0" presId="urn:microsoft.com/office/officeart/2005/8/layout/hierarchy3"/>
    <dgm:cxn modelId="{9ECB9DE4-7036-4A27-9DFE-BB33D45E0E8C}" type="presParOf" srcId="{EFCA70DC-C0E8-4BD5-8260-D0297A11C99B}" destId="{51E0AF44-D710-4A7D-948C-CD69EABD0BF9}" srcOrd="6" destOrd="0" presId="urn:microsoft.com/office/officeart/2005/8/layout/hierarchy3"/>
    <dgm:cxn modelId="{C2FDC52B-8A63-4AB9-9CC1-4B20833D7893}" type="presParOf" srcId="{EFCA70DC-C0E8-4BD5-8260-D0297A11C99B}" destId="{04AD0509-2824-4843-A9F2-42F13680187E}" srcOrd="7" destOrd="0" presId="urn:microsoft.com/office/officeart/2005/8/layout/hierarchy3"/>
    <dgm:cxn modelId="{6C4583DF-788F-42F1-BF47-C3FD467FA259}" type="presParOf" srcId="{EFCA70DC-C0E8-4BD5-8260-D0297A11C99B}" destId="{F250D931-DA6E-460C-AA3A-F5F55B50B8C9}" srcOrd="8" destOrd="0" presId="urn:microsoft.com/office/officeart/2005/8/layout/hierarchy3"/>
    <dgm:cxn modelId="{30D9FF20-C77C-43AF-8639-31A52212AF3F}" type="presParOf" srcId="{EFCA70DC-C0E8-4BD5-8260-D0297A11C99B}" destId="{43DB9171-4B6D-4688-9540-391406F759F4}" srcOrd="9" destOrd="0" presId="urn:microsoft.com/office/officeart/2005/8/layout/hierarchy3"/>
    <dgm:cxn modelId="{3E4D8760-DB51-4AC0-A0D2-9D51736A323B}" type="presParOf" srcId="{159DE292-345B-41AA-82C4-3FD5FBA2D06C}" destId="{87718FE5-9025-4331-A814-98161AD421E5}" srcOrd="1" destOrd="0" presId="urn:microsoft.com/office/officeart/2005/8/layout/hierarchy3"/>
    <dgm:cxn modelId="{85350177-F3D9-450F-A927-882449A2B0D9}" type="presParOf" srcId="{87718FE5-9025-4331-A814-98161AD421E5}" destId="{F61E8E2D-52A8-4D47-9A78-1864347CFAE2}" srcOrd="0" destOrd="0" presId="urn:microsoft.com/office/officeart/2005/8/layout/hierarchy3"/>
    <dgm:cxn modelId="{818508BC-E9E9-4BAB-907D-817682529BBD}" type="presParOf" srcId="{F61E8E2D-52A8-4D47-9A78-1864347CFAE2}" destId="{93B3E23C-1678-4C9C-AA49-F06E4E4FFFB5}" srcOrd="0" destOrd="0" presId="urn:microsoft.com/office/officeart/2005/8/layout/hierarchy3"/>
    <dgm:cxn modelId="{BCC5D171-0DE9-435B-A798-645E3623E279}" type="presParOf" srcId="{F61E8E2D-52A8-4D47-9A78-1864347CFAE2}" destId="{CDA5173D-B1FC-49DE-9A2B-6E50DCB2926C}" srcOrd="1" destOrd="0" presId="urn:microsoft.com/office/officeart/2005/8/layout/hierarchy3"/>
    <dgm:cxn modelId="{39B5FB54-7A1B-49A5-A863-2C9058844C56}" type="presParOf" srcId="{87718FE5-9025-4331-A814-98161AD421E5}" destId="{C3B5CEB9-EC03-4BBE-A26C-AEF4407F3396}" srcOrd="1" destOrd="0" presId="urn:microsoft.com/office/officeart/2005/8/layout/hierarchy3"/>
    <dgm:cxn modelId="{25D2E14A-1497-42C3-B7FA-7E91C119A445}" type="presParOf" srcId="{C3B5CEB9-EC03-4BBE-A26C-AEF4407F3396}" destId="{0D238F98-4108-45CC-A4B1-302E448A72A8}" srcOrd="0" destOrd="0" presId="urn:microsoft.com/office/officeart/2005/8/layout/hierarchy3"/>
    <dgm:cxn modelId="{64CE51C6-6202-4B3E-BE10-AD927ED26FD1}" type="presParOf" srcId="{C3B5CEB9-EC03-4BBE-A26C-AEF4407F3396}" destId="{6EECB4C5-FE32-490F-B17D-917B998E7673}" srcOrd="1" destOrd="0" presId="urn:microsoft.com/office/officeart/2005/8/layout/hierarchy3"/>
    <dgm:cxn modelId="{D9536535-D798-4D8A-9053-32F142CF7A78}" type="presParOf" srcId="{C3B5CEB9-EC03-4BBE-A26C-AEF4407F3396}" destId="{69D00A23-3823-43C4-8AB1-C0F6881000BE}" srcOrd="2" destOrd="0" presId="urn:microsoft.com/office/officeart/2005/8/layout/hierarchy3"/>
    <dgm:cxn modelId="{2074FC6C-8484-413A-A29C-90BF6F38B3A6}" type="presParOf" srcId="{C3B5CEB9-EC03-4BBE-A26C-AEF4407F3396}" destId="{6242FF86-A290-4A3A-9F4E-D517F15E53F9}" srcOrd="3" destOrd="0" presId="urn:microsoft.com/office/officeart/2005/8/layout/hierarchy3"/>
    <dgm:cxn modelId="{F0802FE0-A34C-4E30-8392-FAA3116E631A}" type="presParOf" srcId="{C3B5CEB9-EC03-4BBE-A26C-AEF4407F3396}" destId="{06D2C32F-79E7-4656-A942-3820864D3C89}" srcOrd="4" destOrd="0" presId="urn:microsoft.com/office/officeart/2005/8/layout/hierarchy3"/>
    <dgm:cxn modelId="{7B5EF712-2247-4BE8-8E5D-1092A9D39A30}" type="presParOf" srcId="{C3B5CEB9-EC03-4BBE-A26C-AEF4407F3396}" destId="{4561BA3D-DC10-4D3A-8E84-2865678ED218}" srcOrd="5" destOrd="0" presId="urn:microsoft.com/office/officeart/2005/8/layout/hierarchy3"/>
    <dgm:cxn modelId="{135E8B5A-6B1E-4F68-9B77-54FDEAEB47AF}" type="presParOf" srcId="{C3B5CEB9-EC03-4BBE-A26C-AEF4407F3396}" destId="{E06AF969-D729-4738-AD31-2C1616A597EB}" srcOrd="6" destOrd="0" presId="urn:microsoft.com/office/officeart/2005/8/layout/hierarchy3"/>
    <dgm:cxn modelId="{166FDD1D-1119-4D1A-A107-83369D76CF24}" type="presParOf" srcId="{C3B5CEB9-EC03-4BBE-A26C-AEF4407F3396}" destId="{5664AC9C-62A1-4D63-B9F1-6CD4C6114794}" srcOrd="7" destOrd="0" presId="urn:microsoft.com/office/officeart/2005/8/layout/hierarchy3"/>
    <dgm:cxn modelId="{94A6D389-AF17-473B-B2D2-02BC5DD01EB6}" type="presParOf" srcId="{159DE292-345B-41AA-82C4-3FD5FBA2D06C}" destId="{34A8BD4A-67B1-4481-A3EF-68783F703597}" srcOrd="2" destOrd="0" presId="urn:microsoft.com/office/officeart/2005/8/layout/hierarchy3"/>
    <dgm:cxn modelId="{F608769C-ADBF-494B-B562-A8173B8191A9}" type="presParOf" srcId="{34A8BD4A-67B1-4481-A3EF-68783F703597}" destId="{A25A5D9B-096B-4E73-9C10-D71FE781AD91}" srcOrd="0" destOrd="0" presId="urn:microsoft.com/office/officeart/2005/8/layout/hierarchy3"/>
    <dgm:cxn modelId="{D8C7B3B0-1C80-4B66-9C94-0181F84278D9}" type="presParOf" srcId="{A25A5D9B-096B-4E73-9C10-D71FE781AD91}" destId="{130FDC17-FC60-4FC4-A447-01A9B3BBD1A0}" srcOrd="0" destOrd="0" presId="urn:microsoft.com/office/officeart/2005/8/layout/hierarchy3"/>
    <dgm:cxn modelId="{9B832EDE-7F36-450E-88CC-8A4CC01AB7E6}" type="presParOf" srcId="{A25A5D9B-096B-4E73-9C10-D71FE781AD91}" destId="{F5F4C904-A1E6-418D-8CD6-9578E4879012}" srcOrd="1" destOrd="0" presId="urn:microsoft.com/office/officeart/2005/8/layout/hierarchy3"/>
    <dgm:cxn modelId="{650FB075-D179-4070-961F-B706CF46944E}" type="presParOf" srcId="{34A8BD4A-67B1-4481-A3EF-68783F703597}" destId="{D53C5E3F-F3A7-4677-9756-C70BC7A90265}" srcOrd="1" destOrd="0" presId="urn:microsoft.com/office/officeart/2005/8/layout/hierarchy3"/>
    <dgm:cxn modelId="{3FCB9C3C-97FA-42E5-82E3-4B4AC5BC1E82}" type="presParOf" srcId="{D53C5E3F-F3A7-4677-9756-C70BC7A90265}" destId="{B711C4B1-053B-46C3-B0EC-8BD2624451F8}" srcOrd="0" destOrd="0" presId="urn:microsoft.com/office/officeart/2005/8/layout/hierarchy3"/>
    <dgm:cxn modelId="{AEA905D8-DEF3-4D82-8378-E3F482B409B6}" type="presParOf" srcId="{D53C5E3F-F3A7-4677-9756-C70BC7A90265}" destId="{23E4F647-BCDE-4B0F-8839-7C9F3080315C}" srcOrd="1" destOrd="0" presId="urn:microsoft.com/office/officeart/2005/8/layout/hierarchy3"/>
    <dgm:cxn modelId="{51F9CE16-322C-4059-A599-B8EA7995AB66}" type="presParOf" srcId="{D53C5E3F-F3A7-4677-9756-C70BC7A90265}" destId="{07E1F7EB-7901-4154-8947-0BD2380D52EF}" srcOrd="2" destOrd="0" presId="urn:microsoft.com/office/officeart/2005/8/layout/hierarchy3"/>
    <dgm:cxn modelId="{E8A7A1B5-357E-4817-93F1-27C21DC858F8}" type="presParOf" srcId="{D53C5E3F-F3A7-4677-9756-C70BC7A90265}" destId="{E2FC7F1B-A924-4C8B-A664-051F43D159EB}" srcOrd="3" destOrd="0" presId="urn:microsoft.com/office/officeart/2005/8/layout/hierarchy3"/>
    <dgm:cxn modelId="{4EBC9964-1DAB-4864-A640-908D899EA525}" type="presParOf" srcId="{D53C5E3F-F3A7-4677-9756-C70BC7A90265}" destId="{C8825FA1-B6CE-4190-8868-71BA47A17E98}" srcOrd="4" destOrd="0" presId="urn:microsoft.com/office/officeart/2005/8/layout/hierarchy3"/>
    <dgm:cxn modelId="{19C05B4F-16AD-43EA-8F47-FC493C713D0A}" type="presParOf" srcId="{D53C5E3F-F3A7-4677-9756-C70BC7A90265}" destId="{C6D3671C-08FD-4A3F-900F-86A7302CB744}" srcOrd="5" destOrd="0" presId="urn:microsoft.com/office/officeart/2005/8/layout/hierarchy3"/>
    <dgm:cxn modelId="{CEDDEDC3-258E-4D1F-9859-D5C7C037C2F3}" type="presParOf" srcId="{D53C5E3F-F3A7-4677-9756-C70BC7A90265}" destId="{BAADABCA-14DB-4C10-8CC1-6624FE0702C2}" srcOrd="6" destOrd="0" presId="urn:microsoft.com/office/officeart/2005/8/layout/hierarchy3"/>
    <dgm:cxn modelId="{09300BB9-0C12-4BD9-BD51-563B8D8147C5}" type="presParOf" srcId="{D53C5E3F-F3A7-4677-9756-C70BC7A90265}" destId="{BEDB742B-5876-47C3-A4AC-C539221C79CB}" srcOrd="7" destOrd="0" presId="urn:microsoft.com/office/officeart/2005/8/layout/hierarchy3"/>
    <dgm:cxn modelId="{D2CB027F-1A80-40EB-901F-32777B2E0D15}" type="presParOf" srcId="{D53C5E3F-F3A7-4677-9756-C70BC7A90265}" destId="{ABA21D41-DA0A-46DE-AE30-B44F26F99E3C}" srcOrd="8" destOrd="0" presId="urn:microsoft.com/office/officeart/2005/8/layout/hierarchy3"/>
    <dgm:cxn modelId="{F5736E6E-0B68-4EB8-BD34-31C01FD3996E}" type="presParOf" srcId="{D53C5E3F-F3A7-4677-9756-C70BC7A90265}" destId="{6C01481B-E31F-4BFE-A58B-4D3E4FB907FC}" srcOrd="9" destOrd="0" presId="urn:microsoft.com/office/officeart/2005/8/layout/hierarchy3"/>
    <dgm:cxn modelId="{847CE752-21AF-4151-8E52-DB9B47F928E2}" type="presParOf" srcId="{D53C5E3F-F3A7-4677-9756-C70BC7A90265}" destId="{ED084729-571E-4584-A257-6657EDEB7A71}" srcOrd="10" destOrd="0" presId="urn:microsoft.com/office/officeart/2005/8/layout/hierarchy3"/>
    <dgm:cxn modelId="{7409D5C9-4040-4095-A68B-FFD89852AC2B}" type="presParOf" srcId="{D53C5E3F-F3A7-4677-9756-C70BC7A90265}" destId="{391D86CE-9CB9-4B78-8C26-97601DB1056E}" srcOrd="11" destOrd="0" presId="urn:microsoft.com/office/officeart/2005/8/layout/hierarchy3"/>
    <dgm:cxn modelId="{401D41D3-5142-44EB-97F4-6015C589DF4B}" type="presParOf" srcId="{159DE292-345B-41AA-82C4-3FD5FBA2D06C}" destId="{08FCB848-4F2B-484B-AEE1-8B78FA83A07E}" srcOrd="3" destOrd="0" presId="urn:microsoft.com/office/officeart/2005/8/layout/hierarchy3"/>
    <dgm:cxn modelId="{81A7D1C2-6C05-4E31-8774-3AE3DB19893E}" type="presParOf" srcId="{08FCB848-4F2B-484B-AEE1-8B78FA83A07E}" destId="{20F86737-1282-4463-AFE0-CECD9BAF9662}" srcOrd="0" destOrd="0" presId="urn:microsoft.com/office/officeart/2005/8/layout/hierarchy3"/>
    <dgm:cxn modelId="{57E9CAB3-1F23-46DF-ADC6-E5865E73DC6A}" type="presParOf" srcId="{20F86737-1282-4463-AFE0-CECD9BAF9662}" destId="{8EB9AE7F-0114-4C62-A1C4-61DC3EEF013C}" srcOrd="0" destOrd="0" presId="urn:microsoft.com/office/officeart/2005/8/layout/hierarchy3"/>
    <dgm:cxn modelId="{FF217089-2EA8-4B38-8CB9-8D30FC2CCF81}" type="presParOf" srcId="{20F86737-1282-4463-AFE0-CECD9BAF9662}" destId="{BB7A22F1-208E-4692-9A7B-D02F90553EC6}" srcOrd="1" destOrd="0" presId="urn:microsoft.com/office/officeart/2005/8/layout/hierarchy3"/>
    <dgm:cxn modelId="{ADDDEF49-A117-48D9-8561-6B925AFDA1A8}" type="presParOf" srcId="{08FCB848-4F2B-484B-AEE1-8B78FA83A07E}" destId="{21E8AE34-C581-4E8E-AFEB-58C5EB627AD4}" srcOrd="1" destOrd="0" presId="urn:microsoft.com/office/officeart/2005/8/layout/hierarchy3"/>
    <dgm:cxn modelId="{90EBBFB9-65CC-40AD-B4C8-51E66E6FFA14}" type="presParOf" srcId="{21E8AE34-C581-4E8E-AFEB-58C5EB627AD4}" destId="{9B45CDC7-0C1D-43B3-A22E-5FF64F48643E}" srcOrd="0" destOrd="0" presId="urn:microsoft.com/office/officeart/2005/8/layout/hierarchy3"/>
    <dgm:cxn modelId="{6B2C79A3-597F-4B3C-8C25-73E07E295F89}" type="presParOf" srcId="{21E8AE34-C581-4E8E-AFEB-58C5EB627AD4}" destId="{9916A50E-0804-4A6F-BCC7-1B405E678808}" srcOrd="1" destOrd="0" presId="urn:microsoft.com/office/officeart/2005/8/layout/hierarchy3"/>
    <dgm:cxn modelId="{72FCC0D1-D016-4FEE-B8B8-798DA841E987}" type="presParOf" srcId="{21E8AE34-C581-4E8E-AFEB-58C5EB627AD4}" destId="{B4F5E012-49D1-481D-9F07-291ADF8001FB}" srcOrd="2" destOrd="0" presId="urn:microsoft.com/office/officeart/2005/8/layout/hierarchy3"/>
    <dgm:cxn modelId="{5E574930-4BA1-4218-B01D-36A87B426720}" type="presParOf" srcId="{21E8AE34-C581-4E8E-AFEB-58C5EB627AD4}" destId="{8CFCD736-B900-48BE-9B59-E56F156F3084}" srcOrd="3" destOrd="0" presId="urn:microsoft.com/office/officeart/2005/8/layout/hierarchy3"/>
    <dgm:cxn modelId="{8A13AE0A-EB0A-4D26-B833-223A938C07FA}" type="presParOf" srcId="{21E8AE34-C581-4E8E-AFEB-58C5EB627AD4}" destId="{057A2E6B-774F-48AA-8338-C15AFA0AD45A}" srcOrd="4" destOrd="0" presId="urn:microsoft.com/office/officeart/2005/8/layout/hierarchy3"/>
    <dgm:cxn modelId="{BF4BCD90-6D3A-4755-9286-BF5DF65FC695}" type="presParOf" srcId="{21E8AE34-C581-4E8E-AFEB-58C5EB627AD4}" destId="{F7C0F47C-93EE-4672-BD4F-BCB9A3D62B4B}" srcOrd="5" destOrd="0" presId="urn:microsoft.com/office/officeart/2005/8/layout/hierarchy3"/>
    <dgm:cxn modelId="{99EF82B0-AF77-4517-A69D-56C88BEDE02A}" type="presParOf" srcId="{21E8AE34-C581-4E8E-AFEB-58C5EB627AD4}" destId="{44ABB141-56B9-4782-B7FC-8B3BAB4F71D1}" srcOrd="6" destOrd="0" presId="urn:microsoft.com/office/officeart/2005/8/layout/hierarchy3"/>
    <dgm:cxn modelId="{26EF843F-96A7-4F3B-8277-9B8B87DE5258}" type="presParOf" srcId="{21E8AE34-C581-4E8E-AFEB-58C5EB627AD4}" destId="{09CE266C-0FE1-4A75-BE7F-3E274C2F79D0}" srcOrd="7" destOrd="0" presId="urn:microsoft.com/office/officeart/2005/8/layout/hierarchy3"/>
    <dgm:cxn modelId="{688DF384-B08F-42C5-A80D-EE4C8EF18122}" type="presParOf" srcId="{21E8AE34-C581-4E8E-AFEB-58C5EB627AD4}" destId="{F7C33872-986D-4AE0-A0AF-0CAE3529CB54}" srcOrd="8" destOrd="0" presId="urn:microsoft.com/office/officeart/2005/8/layout/hierarchy3"/>
    <dgm:cxn modelId="{7E94736C-60A0-444B-B42F-B5500A4D2711}" type="presParOf" srcId="{21E8AE34-C581-4E8E-AFEB-58C5EB627AD4}" destId="{7FE928A0-BC05-4D16-8A9F-64974628240F}" srcOrd="9" destOrd="0" presId="urn:microsoft.com/office/officeart/2005/8/layout/hierarchy3"/>
    <dgm:cxn modelId="{597D7AE6-FE86-40C9-88C1-948C39718DFD}" type="presParOf" srcId="{21E8AE34-C581-4E8E-AFEB-58C5EB627AD4}" destId="{4D93C177-46E7-4208-9196-1501EAAD2E74}" srcOrd="10" destOrd="0" presId="urn:microsoft.com/office/officeart/2005/8/layout/hierarchy3"/>
    <dgm:cxn modelId="{A0B5823A-3D66-48BF-B4EE-DBBD18FE6A9F}" type="presParOf" srcId="{21E8AE34-C581-4E8E-AFEB-58C5EB627AD4}" destId="{548E24C9-BC2A-4F52-B0E3-195CDF7D6DEE}" srcOrd="11" destOrd="0" presId="urn:microsoft.com/office/officeart/2005/8/layout/hierarchy3"/>
    <dgm:cxn modelId="{038627E1-D670-47C4-9684-D50B227CBBC4}" type="presParOf" srcId="{21E8AE34-C581-4E8E-AFEB-58C5EB627AD4}" destId="{A7186221-F24A-451D-BBAF-013A83C08E41}" srcOrd="12" destOrd="0" presId="urn:microsoft.com/office/officeart/2005/8/layout/hierarchy3"/>
    <dgm:cxn modelId="{9DA80DA1-C759-4B47-BF2E-74A8D5299DBC}" type="presParOf" srcId="{21E8AE34-C581-4E8E-AFEB-58C5EB627AD4}" destId="{E0F7744C-6B99-42AC-B6C7-AD18C79AA057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08261-C31A-4BA3-AED3-4F0C0A7CA343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E28590-5AD0-4501-B94E-F961DFDD3E35}">
      <dgm:prSet phldrT="[Text]" custT="1"/>
      <dgm:spPr/>
      <dgm:t>
        <a:bodyPr/>
        <a:lstStyle/>
        <a:p>
          <a:pPr algn="ctr"/>
          <a:r>
            <a:rPr lang="en-US" sz="1400" b="1" dirty="0"/>
            <a:t>Work</a:t>
          </a:r>
        </a:p>
      </dgm:t>
    </dgm:pt>
    <dgm:pt modelId="{E3A0E28D-2D9F-4F3A-8233-6F81B0013541}" type="parTrans" cxnId="{194BC49D-D7F5-4CF1-8CF3-7198DFF3E443}">
      <dgm:prSet/>
      <dgm:spPr/>
      <dgm:t>
        <a:bodyPr/>
        <a:lstStyle/>
        <a:p>
          <a:pPr algn="ctr"/>
          <a:endParaRPr lang="en-US" sz="1400"/>
        </a:p>
      </dgm:t>
    </dgm:pt>
    <dgm:pt modelId="{1E538A1D-5ED3-4C95-A660-AD9F29D84EB8}" type="sibTrans" cxnId="{194BC49D-D7F5-4CF1-8CF3-7198DFF3E443}">
      <dgm:prSet/>
      <dgm:spPr/>
      <dgm:t>
        <a:bodyPr/>
        <a:lstStyle/>
        <a:p>
          <a:pPr algn="ctr"/>
          <a:endParaRPr lang="en-US" sz="1400"/>
        </a:p>
      </dgm:t>
    </dgm:pt>
    <dgm:pt modelId="{F54DE99A-09B9-446E-BD70-E404AD90C6F8}">
      <dgm:prSet custT="1"/>
      <dgm:spPr/>
      <dgm:t>
        <a:bodyPr/>
        <a:lstStyle/>
        <a:p>
          <a:pPr algn="ctr"/>
          <a:r>
            <a:rPr lang="en-US" sz="1400" b="1" dirty="0"/>
            <a:t>Retirement &amp; Pension</a:t>
          </a:r>
        </a:p>
      </dgm:t>
    </dgm:pt>
    <dgm:pt modelId="{377EF7AC-4162-496F-91E6-A4F969BFED16}" type="parTrans" cxnId="{53B4F60B-BC4C-402E-A590-3CB34C4400AF}">
      <dgm:prSet/>
      <dgm:spPr/>
      <dgm:t>
        <a:bodyPr/>
        <a:lstStyle/>
        <a:p>
          <a:pPr algn="ctr"/>
          <a:endParaRPr lang="en-US" sz="1400"/>
        </a:p>
      </dgm:t>
    </dgm:pt>
    <dgm:pt modelId="{DA14F7F4-2B4B-44A9-9197-EC1E45ED0345}" type="sibTrans" cxnId="{53B4F60B-BC4C-402E-A590-3CB34C4400AF}">
      <dgm:prSet/>
      <dgm:spPr/>
      <dgm:t>
        <a:bodyPr/>
        <a:lstStyle/>
        <a:p>
          <a:pPr algn="ctr"/>
          <a:endParaRPr lang="en-US" sz="1400"/>
        </a:p>
      </dgm:t>
    </dgm:pt>
    <dgm:pt modelId="{2FD65FFA-B55A-4B63-A7A5-74E5EEE968B0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</a:rPr>
            <a:t>Ever Worked &amp; Current Work</a:t>
          </a:r>
        </a:p>
      </dgm:t>
    </dgm:pt>
    <dgm:pt modelId="{53B3441A-3EA0-4563-8A0A-5AE6522A6835}" type="parTrans" cxnId="{053F7E10-0401-4E29-B913-D9646A27691E}">
      <dgm:prSet/>
      <dgm:spPr/>
      <dgm:t>
        <a:bodyPr/>
        <a:lstStyle/>
        <a:p>
          <a:pPr algn="ctr"/>
          <a:endParaRPr lang="en-US" sz="1400"/>
        </a:p>
      </dgm:t>
    </dgm:pt>
    <dgm:pt modelId="{DF34774C-AF99-4381-9045-1CF405D83C4B}" type="sibTrans" cxnId="{053F7E10-0401-4E29-B913-D9646A27691E}">
      <dgm:prSet/>
      <dgm:spPr/>
      <dgm:t>
        <a:bodyPr/>
        <a:lstStyle/>
        <a:p>
          <a:pPr algn="ctr"/>
          <a:endParaRPr lang="en-US" sz="1400"/>
        </a:p>
      </dgm:t>
    </dgm:pt>
    <dgm:pt modelId="{F438A157-FD01-4D9B-A9EC-6720503F6035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</a:rPr>
            <a:t>Characteristics of Main Job</a:t>
          </a:r>
        </a:p>
      </dgm:t>
    </dgm:pt>
    <dgm:pt modelId="{5D33C378-DF9A-4DFE-A95D-6E3E9A8803DE}" type="parTrans" cxnId="{2FC70829-1513-41E2-97FC-28AFB70AC048}">
      <dgm:prSet/>
      <dgm:spPr/>
      <dgm:t>
        <a:bodyPr/>
        <a:lstStyle/>
        <a:p>
          <a:pPr algn="ctr"/>
          <a:endParaRPr lang="en-US" sz="1400"/>
        </a:p>
      </dgm:t>
    </dgm:pt>
    <dgm:pt modelId="{D051C78B-62FE-493F-87C4-93246FCBA458}" type="sibTrans" cxnId="{2FC70829-1513-41E2-97FC-28AFB70AC048}">
      <dgm:prSet/>
      <dgm:spPr/>
      <dgm:t>
        <a:bodyPr/>
        <a:lstStyle/>
        <a:p>
          <a:pPr algn="ctr"/>
          <a:endParaRPr lang="en-US" sz="1400"/>
        </a:p>
      </dgm:t>
    </dgm:pt>
    <dgm:pt modelId="{C94D1DF4-D606-4A64-9396-BF6ABD2126AA}">
      <dgm:prSet custT="1"/>
      <dgm:spPr/>
      <dgm:t>
        <a:bodyPr/>
        <a:lstStyle/>
        <a:p>
          <a:pPr algn="ctr"/>
          <a:r>
            <a:rPr lang="en-US" sz="1400" b="1" dirty="0"/>
            <a:t>Employed Only: Current Main Job</a:t>
          </a:r>
        </a:p>
      </dgm:t>
    </dgm:pt>
    <dgm:pt modelId="{4722B030-226F-43FB-8C5B-95BB5602C078}" type="parTrans" cxnId="{7076437B-2DA7-4A3C-B785-A18458763667}">
      <dgm:prSet/>
      <dgm:spPr/>
      <dgm:t>
        <a:bodyPr/>
        <a:lstStyle/>
        <a:p>
          <a:pPr algn="ctr"/>
          <a:endParaRPr lang="en-US" sz="1400"/>
        </a:p>
      </dgm:t>
    </dgm:pt>
    <dgm:pt modelId="{AF53D842-37DF-4CA7-9EFA-BBA4BE7645C1}" type="sibTrans" cxnId="{7076437B-2DA7-4A3C-B785-A18458763667}">
      <dgm:prSet/>
      <dgm:spPr/>
      <dgm:t>
        <a:bodyPr/>
        <a:lstStyle/>
        <a:p>
          <a:pPr algn="ctr"/>
          <a:endParaRPr lang="en-US" sz="1400"/>
        </a:p>
      </dgm:t>
    </dgm:pt>
    <dgm:pt modelId="{41E64103-B54B-4FBD-AF3D-D5424F97E23B}">
      <dgm:prSet custT="1"/>
      <dgm:spPr/>
      <dgm:t>
        <a:bodyPr/>
        <a:lstStyle/>
        <a:p>
          <a:pPr algn="ctr"/>
          <a:r>
            <a:rPr lang="en-US" sz="1400" b="1" dirty="0"/>
            <a:t>Last Job of Current Non-Workers</a:t>
          </a:r>
        </a:p>
      </dgm:t>
    </dgm:pt>
    <dgm:pt modelId="{37CFFCAF-EE7A-4B18-A405-3D87AE701E68}" type="parTrans" cxnId="{3AFAEDD4-3EB8-4833-B0B1-DB3C0EB9568D}">
      <dgm:prSet/>
      <dgm:spPr/>
      <dgm:t>
        <a:bodyPr/>
        <a:lstStyle/>
        <a:p>
          <a:pPr algn="ctr"/>
          <a:endParaRPr lang="en-US" sz="1400"/>
        </a:p>
      </dgm:t>
    </dgm:pt>
    <dgm:pt modelId="{B4EE865A-BC27-42E3-908C-687487E39BA9}" type="sibTrans" cxnId="{3AFAEDD4-3EB8-4833-B0B1-DB3C0EB9568D}">
      <dgm:prSet/>
      <dgm:spPr/>
      <dgm:t>
        <a:bodyPr/>
        <a:lstStyle/>
        <a:p>
          <a:pPr algn="ctr"/>
          <a:endParaRPr lang="en-US" sz="1400"/>
        </a:p>
      </dgm:t>
    </dgm:pt>
    <dgm:pt modelId="{18291378-E13F-44DC-881D-669F744453CA}">
      <dgm:prSet custT="1"/>
      <dgm:spPr/>
      <dgm:t>
        <a:bodyPr/>
        <a:lstStyle/>
        <a:p>
          <a:pPr algn="ctr"/>
          <a:r>
            <a:rPr lang="en-US" sz="1400" b="1" dirty="0"/>
            <a:t>Month &amp; Year of Retirement</a:t>
          </a:r>
        </a:p>
      </dgm:t>
    </dgm:pt>
    <dgm:pt modelId="{0668497B-8F89-46D4-AB26-5CBFA6C03295}" type="parTrans" cxnId="{D8E37FB7-B99C-4607-9F3A-98F4D05B2AF3}">
      <dgm:prSet/>
      <dgm:spPr/>
      <dgm:t>
        <a:bodyPr/>
        <a:lstStyle/>
        <a:p>
          <a:pPr algn="ctr"/>
          <a:endParaRPr lang="en-US" sz="1400"/>
        </a:p>
      </dgm:t>
    </dgm:pt>
    <dgm:pt modelId="{8B5E7A8C-D65A-4443-A047-81E314C564F4}" type="sibTrans" cxnId="{D8E37FB7-B99C-4607-9F3A-98F4D05B2AF3}">
      <dgm:prSet/>
      <dgm:spPr/>
      <dgm:t>
        <a:bodyPr/>
        <a:lstStyle/>
        <a:p>
          <a:pPr algn="ctr"/>
          <a:endParaRPr lang="en-US" sz="1400"/>
        </a:p>
      </dgm:t>
    </dgm:pt>
    <dgm:pt modelId="{9FF223F2-9B32-46F4-B778-69AE61AF3550}">
      <dgm:prSet custT="1"/>
      <dgm:spPr/>
      <dgm:t>
        <a:bodyPr/>
        <a:lstStyle/>
        <a:p>
          <a:pPr algn="ctr"/>
          <a:r>
            <a:rPr lang="en-US" sz="1400" b="1" dirty="0"/>
            <a:t>Farm/Business Owners: Current Main Job</a:t>
          </a:r>
        </a:p>
      </dgm:t>
    </dgm:pt>
    <dgm:pt modelId="{9FBD365A-331D-4730-9EDB-3256B8E071B7}" type="parTrans" cxnId="{D31828CF-894F-4304-BC9D-BF152FA06EB5}">
      <dgm:prSet/>
      <dgm:spPr/>
      <dgm:t>
        <a:bodyPr/>
        <a:lstStyle/>
        <a:p>
          <a:endParaRPr lang="en-IN"/>
        </a:p>
      </dgm:t>
    </dgm:pt>
    <dgm:pt modelId="{BC1EF472-7E10-4E56-879A-EFED46B03D51}" type="sibTrans" cxnId="{D31828CF-894F-4304-BC9D-BF152FA06EB5}">
      <dgm:prSet/>
      <dgm:spPr/>
      <dgm:t>
        <a:bodyPr/>
        <a:lstStyle/>
        <a:p>
          <a:endParaRPr lang="en-IN"/>
        </a:p>
      </dgm:t>
    </dgm:pt>
    <dgm:pt modelId="{7356F346-8D6B-4613-94B6-F10507F46E36}">
      <dgm:prSet custT="1"/>
      <dgm:spPr/>
      <dgm:t>
        <a:bodyPr/>
        <a:lstStyle/>
        <a:p>
          <a:pPr algn="ctr"/>
          <a:r>
            <a:rPr lang="en-US" sz="1400" b="1" dirty="0"/>
            <a:t>Job Search</a:t>
          </a:r>
        </a:p>
      </dgm:t>
    </dgm:pt>
    <dgm:pt modelId="{A23C134E-AECC-413E-80FF-ECF1370EF072}" type="parTrans" cxnId="{373AA94B-896C-4390-812C-45E7B936EDFF}">
      <dgm:prSet/>
      <dgm:spPr/>
      <dgm:t>
        <a:bodyPr/>
        <a:lstStyle/>
        <a:p>
          <a:endParaRPr lang="en-IN"/>
        </a:p>
      </dgm:t>
    </dgm:pt>
    <dgm:pt modelId="{A1FD4D10-8ACB-402A-BBDD-D9BF4B6EBF9F}" type="sibTrans" cxnId="{373AA94B-896C-4390-812C-45E7B936EDFF}">
      <dgm:prSet/>
      <dgm:spPr/>
      <dgm:t>
        <a:bodyPr/>
        <a:lstStyle/>
        <a:p>
          <a:endParaRPr lang="en-IN"/>
        </a:p>
      </dgm:t>
    </dgm:pt>
    <dgm:pt modelId="{17CD8C62-854B-4B4E-9569-8BD0CF8E049B}">
      <dgm:prSet custT="1"/>
      <dgm:spPr/>
      <dgm:t>
        <a:bodyPr/>
        <a:lstStyle/>
        <a:p>
          <a:pPr algn="ctr"/>
          <a:r>
            <a:rPr lang="en-US" sz="1400" b="1" dirty="0"/>
            <a:t>Social Insurance: Main job or Past Job</a:t>
          </a:r>
        </a:p>
      </dgm:t>
    </dgm:pt>
    <dgm:pt modelId="{844C04DC-B84B-4EF7-B839-52778F171913}" type="parTrans" cxnId="{426FC5B5-6895-4C6C-93D4-69CAD47A9BAE}">
      <dgm:prSet/>
      <dgm:spPr/>
      <dgm:t>
        <a:bodyPr/>
        <a:lstStyle/>
        <a:p>
          <a:endParaRPr lang="en-IN"/>
        </a:p>
      </dgm:t>
    </dgm:pt>
    <dgm:pt modelId="{CA349392-E56F-4A07-9F37-0544D3A51C38}" type="sibTrans" cxnId="{426FC5B5-6895-4C6C-93D4-69CAD47A9BAE}">
      <dgm:prSet/>
      <dgm:spPr/>
      <dgm:t>
        <a:bodyPr/>
        <a:lstStyle/>
        <a:p>
          <a:endParaRPr lang="en-IN"/>
        </a:p>
      </dgm:t>
    </dgm:pt>
    <dgm:pt modelId="{CF1012CE-A01B-4038-A170-C4A0AD1783B7}">
      <dgm:prSet custT="1"/>
      <dgm:spPr/>
      <dgm:t>
        <a:bodyPr/>
        <a:lstStyle/>
        <a:p>
          <a:pPr algn="ctr"/>
          <a:r>
            <a:rPr lang="en-US" sz="1400" b="1" dirty="0"/>
            <a:t>Industry of retirement/ Occupation </a:t>
          </a:r>
        </a:p>
      </dgm:t>
    </dgm:pt>
    <dgm:pt modelId="{F802C3BA-1298-456D-AB02-3BA4AE7ECECD}" type="parTrans" cxnId="{3C07A488-C4D2-4266-8368-FBF0782621A8}">
      <dgm:prSet/>
      <dgm:spPr/>
      <dgm:t>
        <a:bodyPr/>
        <a:lstStyle/>
        <a:p>
          <a:endParaRPr lang="en-IN"/>
        </a:p>
      </dgm:t>
    </dgm:pt>
    <dgm:pt modelId="{FC84A928-1696-43DF-A4CB-55233A0AC563}" type="sibTrans" cxnId="{3C07A488-C4D2-4266-8368-FBF0782621A8}">
      <dgm:prSet/>
      <dgm:spPr/>
      <dgm:t>
        <a:bodyPr/>
        <a:lstStyle/>
        <a:p>
          <a:endParaRPr lang="en-IN"/>
        </a:p>
      </dgm:t>
    </dgm:pt>
    <dgm:pt modelId="{0C458EE0-599C-4724-8E80-4298E3910618}">
      <dgm:prSet custT="1"/>
      <dgm:spPr/>
      <dgm:t>
        <a:bodyPr/>
        <a:lstStyle/>
        <a:p>
          <a:pPr algn="ctr"/>
          <a:r>
            <a:rPr lang="en-US" sz="1400" b="1" dirty="0"/>
            <a:t>Mandatory retirement Age</a:t>
          </a:r>
        </a:p>
      </dgm:t>
    </dgm:pt>
    <dgm:pt modelId="{AE8D35B6-2D49-4B3B-A638-1D07F3379528}" type="parTrans" cxnId="{BA7E944D-4816-4EE8-A5A2-049C3E8E76A3}">
      <dgm:prSet/>
      <dgm:spPr/>
      <dgm:t>
        <a:bodyPr/>
        <a:lstStyle/>
        <a:p>
          <a:endParaRPr lang="en-IN"/>
        </a:p>
      </dgm:t>
    </dgm:pt>
    <dgm:pt modelId="{FF25A024-BCFB-4288-A1E5-F822BF3B97B8}" type="sibTrans" cxnId="{BA7E944D-4816-4EE8-A5A2-049C3E8E76A3}">
      <dgm:prSet/>
      <dgm:spPr/>
      <dgm:t>
        <a:bodyPr/>
        <a:lstStyle/>
        <a:p>
          <a:endParaRPr lang="en-IN"/>
        </a:p>
      </dgm:t>
    </dgm:pt>
    <dgm:pt modelId="{F6D99868-9E8A-41F6-88C3-E54B75918C5E}">
      <dgm:prSet custT="1"/>
      <dgm:spPr/>
      <dgm:t>
        <a:bodyPr/>
        <a:lstStyle/>
        <a:p>
          <a:pPr algn="ctr"/>
          <a:r>
            <a:rPr lang="en-US" sz="1400" b="1" dirty="0"/>
            <a:t>Best estimate of pre-retirement salary</a:t>
          </a:r>
        </a:p>
      </dgm:t>
    </dgm:pt>
    <dgm:pt modelId="{62AD6E0E-EC16-4496-BB4F-9A076427C4F9}" type="parTrans" cxnId="{332F2556-0C1F-4139-A384-3F7D9F363741}">
      <dgm:prSet/>
      <dgm:spPr/>
      <dgm:t>
        <a:bodyPr/>
        <a:lstStyle/>
        <a:p>
          <a:endParaRPr lang="en-IN"/>
        </a:p>
      </dgm:t>
    </dgm:pt>
    <dgm:pt modelId="{7DF0049D-018B-4449-A59F-087580C8A8EF}" type="sibTrans" cxnId="{332F2556-0C1F-4139-A384-3F7D9F363741}">
      <dgm:prSet/>
      <dgm:spPr/>
      <dgm:t>
        <a:bodyPr/>
        <a:lstStyle/>
        <a:p>
          <a:endParaRPr lang="en-IN"/>
        </a:p>
      </dgm:t>
    </dgm:pt>
    <dgm:pt modelId="{9E244837-B920-4A63-8438-0E4FA9EB7EF4}">
      <dgm:prSet custT="1"/>
      <dgm:spPr/>
      <dgm:t>
        <a:bodyPr/>
        <a:lstStyle/>
        <a:p>
          <a:pPr algn="ctr"/>
          <a:r>
            <a:rPr lang="en-US" sz="1400" b="1" dirty="0"/>
            <a:t>Pension (currently receiving/Expected to receive)</a:t>
          </a:r>
        </a:p>
      </dgm:t>
    </dgm:pt>
    <dgm:pt modelId="{2D8BDC8D-DF27-4009-97CC-AB302B73C41F}" type="parTrans" cxnId="{7049A550-9832-4D0E-9E05-01D4B2FEFCB0}">
      <dgm:prSet/>
      <dgm:spPr/>
      <dgm:t>
        <a:bodyPr/>
        <a:lstStyle/>
        <a:p>
          <a:endParaRPr lang="en-IN"/>
        </a:p>
      </dgm:t>
    </dgm:pt>
    <dgm:pt modelId="{3C80ABE8-AD71-43CB-BE85-6BBD5A02EB58}" type="sibTrans" cxnId="{7049A550-9832-4D0E-9E05-01D4B2FEFCB0}">
      <dgm:prSet/>
      <dgm:spPr/>
      <dgm:t>
        <a:bodyPr/>
        <a:lstStyle/>
        <a:p>
          <a:endParaRPr lang="en-IN"/>
        </a:p>
      </dgm:t>
    </dgm:pt>
    <dgm:pt modelId="{A7A25D0D-9A8E-4116-8923-5C5597375C94}">
      <dgm:prSet custT="1"/>
      <dgm:spPr/>
      <dgm:t>
        <a:bodyPr/>
        <a:lstStyle/>
        <a:p>
          <a:pPr algn="ctr"/>
          <a:r>
            <a:rPr lang="en-US" sz="1400" b="1" dirty="0"/>
            <a:t>Type of pension, pension amount</a:t>
          </a:r>
        </a:p>
      </dgm:t>
    </dgm:pt>
    <dgm:pt modelId="{0A9CF4A3-DE3B-4B1B-8E95-9D27B5E1F71C}" type="parTrans" cxnId="{A5CC9962-01ED-47DB-858C-D17D0DF9E8CD}">
      <dgm:prSet/>
      <dgm:spPr/>
      <dgm:t>
        <a:bodyPr/>
        <a:lstStyle/>
        <a:p>
          <a:endParaRPr lang="en-IN"/>
        </a:p>
      </dgm:t>
    </dgm:pt>
    <dgm:pt modelId="{181D64D4-9931-47B7-93CF-206805FAEAC8}" type="sibTrans" cxnId="{A5CC9962-01ED-47DB-858C-D17D0DF9E8CD}">
      <dgm:prSet/>
      <dgm:spPr/>
      <dgm:t>
        <a:bodyPr/>
        <a:lstStyle/>
        <a:p>
          <a:endParaRPr lang="en-IN"/>
        </a:p>
      </dgm:t>
    </dgm:pt>
    <dgm:pt modelId="{A838AFE1-323F-4C3A-B29E-C051C3878968}">
      <dgm:prSet custT="1"/>
      <dgm:spPr/>
      <dgm:t>
        <a:bodyPr/>
        <a:lstStyle/>
        <a:p>
          <a:pPr algn="ctr"/>
          <a:r>
            <a:rPr lang="en-US" sz="1400" b="1" dirty="0"/>
            <a:t>Lump sum amount of pension received/expected to receive</a:t>
          </a:r>
        </a:p>
      </dgm:t>
    </dgm:pt>
    <dgm:pt modelId="{F0B76F12-6E19-4499-9C47-C274436D142A}" type="parTrans" cxnId="{E6717A96-436A-4D96-9EAB-B2793459BF77}">
      <dgm:prSet/>
      <dgm:spPr/>
      <dgm:t>
        <a:bodyPr/>
        <a:lstStyle/>
        <a:p>
          <a:endParaRPr lang="en-IN"/>
        </a:p>
      </dgm:t>
    </dgm:pt>
    <dgm:pt modelId="{FFD58038-E14B-44F4-A0EB-6D63C93E14C8}" type="sibTrans" cxnId="{E6717A96-436A-4D96-9EAB-B2793459BF77}">
      <dgm:prSet/>
      <dgm:spPr/>
      <dgm:t>
        <a:bodyPr/>
        <a:lstStyle/>
        <a:p>
          <a:endParaRPr lang="en-IN"/>
        </a:p>
      </dgm:t>
    </dgm:pt>
    <dgm:pt modelId="{EAB7E0D1-DD87-42F9-A70A-CCF057EDE84B}">
      <dgm:prSet custT="1"/>
      <dgm:spPr/>
      <dgm:t>
        <a:bodyPr/>
        <a:lstStyle/>
        <a:p>
          <a:pPr algn="ctr"/>
          <a:r>
            <a:rPr lang="en-US" sz="1400" b="1" dirty="0"/>
            <a:t>Experimental Module</a:t>
          </a:r>
        </a:p>
      </dgm:t>
    </dgm:pt>
    <dgm:pt modelId="{65DE654B-8111-4735-A105-98C7AB4FD629}" type="parTrans" cxnId="{0FE79B0E-B668-48C9-9AE8-17B7B37E7238}">
      <dgm:prSet/>
      <dgm:spPr/>
      <dgm:t>
        <a:bodyPr/>
        <a:lstStyle/>
        <a:p>
          <a:endParaRPr lang="en-IN"/>
        </a:p>
      </dgm:t>
    </dgm:pt>
    <dgm:pt modelId="{094C76B3-A347-4C9E-B9CF-2366921BCBF6}" type="sibTrans" cxnId="{0FE79B0E-B668-48C9-9AE8-17B7B37E7238}">
      <dgm:prSet/>
      <dgm:spPr/>
      <dgm:t>
        <a:bodyPr/>
        <a:lstStyle/>
        <a:p>
          <a:endParaRPr lang="en-IN"/>
        </a:p>
      </dgm:t>
    </dgm:pt>
    <dgm:pt modelId="{FB272224-E710-44FC-A05B-18C6180F0CA2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</a:rPr>
            <a:t>Time use (in last 24 hours)</a:t>
          </a:r>
        </a:p>
        <a:p>
          <a:pPr algn="l"/>
          <a:r>
            <a:rPr lang="en-US" sz="1400" b="1" dirty="0">
              <a:solidFill>
                <a:schemeClr val="tx1"/>
              </a:solidFill>
            </a:rPr>
            <a:t>Time spent on various activities such as: working, walking, exercise, travelling etc.</a:t>
          </a:r>
        </a:p>
      </dgm:t>
    </dgm:pt>
    <dgm:pt modelId="{BE5B1E08-D70B-4B7D-B86D-A3CFFEF94392}" type="parTrans" cxnId="{E5E7061D-652B-48E5-A313-B983E371012D}">
      <dgm:prSet/>
      <dgm:spPr/>
      <dgm:t>
        <a:bodyPr/>
        <a:lstStyle/>
        <a:p>
          <a:endParaRPr lang="en-IN"/>
        </a:p>
      </dgm:t>
    </dgm:pt>
    <dgm:pt modelId="{05898FF0-47E2-4F58-988C-B84A8A20CD68}" type="sibTrans" cxnId="{E5E7061D-652B-48E5-A313-B983E371012D}">
      <dgm:prSet/>
      <dgm:spPr/>
      <dgm:t>
        <a:bodyPr/>
        <a:lstStyle/>
        <a:p>
          <a:endParaRPr lang="en-IN"/>
        </a:p>
      </dgm:t>
    </dgm:pt>
    <dgm:pt modelId="{C8FB42F9-53C1-45DD-8977-25443F87E2C4}">
      <dgm:prSet custT="1"/>
      <dgm:spPr/>
      <dgm:t>
        <a:bodyPr/>
        <a:lstStyle/>
        <a:p>
          <a:pPr algn="ctr"/>
          <a:endParaRPr lang="en-US" sz="1400" b="1" dirty="0"/>
        </a:p>
        <a:p>
          <a:pPr algn="ctr"/>
          <a:r>
            <a:rPr lang="en-US" sz="1400" b="1" dirty="0"/>
            <a:t>Expectations</a:t>
          </a:r>
        </a:p>
        <a:p>
          <a:pPr algn="l"/>
          <a:r>
            <a:rPr lang="en-US" sz="1400" b="1" dirty="0"/>
            <a:t>Work limiting health problems</a:t>
          </a:r>
        </a:p>
        <a:p>
          <a:pPr algn="l"/>
          <a:r>
            <a:rPr lang="en-US" sz="1400" b="1" dirty="0"/>
            <a:t>Inflationary Expectations</a:t>
          </a:r>
        </a:p>
        <a:p>
          <a:pPr algn="l"/>
          <a:r>
            <a:rPr lang="en-US" sz="1400" b="1" dirty="0"/>
            <a:t>Survival Expectations</a:t>
          </a:r>
        </a:p>
        <a:p>
          <a:pPr algn="ctr"/>
          <a:endParaRPr lang="en-US" sz="1400" dirty="0"/>
        </a:p>
      </dgm:t>
    </dgm:pt>
    <dgm:pt modelId="{BC347493-5ECC-4E23-A954-83EFA6A89209}" type="parTrans" cxnId="{075F20CF-C71E-4432-9E6F-8B244F1C5CD5}">
      <dgm:prSet/>
      <dgm:spPr/>
      <dgm:t>
        <a:bodyPr/>
        <a:lstStyle/>
        <a:p>
          <a:endParaRPr lang="en-IN"/>
        </a:p>
      </dgm:t>
    </dgm:pt>
    <dgm:pt modelId="{412C3BFA-47D0-42C7-839A-53AE53544013}" type="sibTrans" cxnId="{075F20CF-C71E-4432-9E6F-8B244F1C5CD5}">
      <dgm:prSet/>
      <dgm:spPr/>
      <dgm:t>
        <a:bodyPr/>
        <a:lstStyle/>
        <a:p>
          <a:endParaRPr lang="en-IN"/>
        </a:p>
      </dgm:t>
    </dgm:pt>
    <dgm:pt modelId="{A9AAAED4-E3AB-45D5-BEA8-6641F692D8E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 Connectedness</a:t>
          </a:r>
        </a:p>
        <a:p>
          <a:r>
            <a: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Relationships with</a:t>
          </a:r>
          <a:r>
            <a: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friends &amp; family </a:t>
          </a:r>
        </a:p>
      </dgm:t>
    </dgm:pt>
    <dgm:pt modelId="{34EC9FBA-C21A-46A4-8C2D-B5010D5758F9}" type="parTrans" cxnId="{5BC7CDF4-3226-43EC-BF0E-67FA815270F3}">
      <dgm:prSet/>
      <dgm:spPr/>
      <dgm:t>
        <a:bodyPr/>
        <a:lstStyle/>
        <a:p>
          <a:endParaRPr lang="en-IN"/>
        </a:p>
      </dgm:t>
    </dgm:pt>
    <dgm:pt modelId="{39ECDC11-CF53-4382-BFF7-7687DF4D4678}" type="sibTrans" cxnId="{5BC7CDF4-3226-43EC-BF0E-67FA815270F3}">
      <dgm:prSet/>
      <dgm:spPr/>
      <dgm:t>
        <a:bodyPr/>
        <a:lstStyle/>
        <a:p>
          <a:endParaRPr lang="en-IN"/>
        </a:p>
      </dgm:t>
    </dgm:pt>
    <dgm:pt modelId="{9961E09A-35F7-489E-AB13-6EA61CC2A9F7}">
      <dgm:prSet/>
      <dgm:spPr/>
      <dgm:t>
        <a:bodyPr/>
        <a:lstStyle/>
        <a:p>
          <a:r>
            <a:rPr lang="en-US" b="1" dirty="0">
              <a:latin typeface="Times New Roman" pitchFamily="18" charset="0"/>
              <a:cs typeface="Times New Roman" pitchFamily="18" charset="0"/>
            </a:rPr>
            <a:t>Vignettes</a:t>
          </a:r>
        </a:p>
        <a:p>
          <a:r>
            <a:rPr lang="en-US" b="1" dirty="0">
              <a:latin typeface="Times New Roman" pitchFamily="18" charset="0"/>
              <a:cs typeface="Times New Roman" pitchFamily="18" charset="0"/>
            </a:rPr>
            <a:t>Evaluation of  aspects of own health</a:t>
          </a:r>
        </a:p>
        <a:p>
          <a:r>
            <a:rPr lang="en-US" b="1" dirty="0">
              <a:latin typeface="Times New Roman" pitchFamily="18" charset="0"/>
              <a:cs typeface="Times New Roman" pitchFamily="18" charset="0"/>
            </a:rPr>
            <a:t> ( Domains: pain &amp; sleep)</a:t>
          </a:r>
        </a:p>
      </dgm:t>
    </dgm:pt>
    <dgm:pt modelId="{10103A9F-C1EF-46F6-8567-3BA90D488F1E}" type="parTrans" cxnId="{F4177978-D06C-4FB8-AF48-088012014E2C}">
      <dgm:prSet/>
      <dgm:spPr/>
      <dgm:t>
        <a:bodyPr/>
        <a:lstStyle/>
        <a:p>
          <a:endParaRPr lang="en-IN"/>
        </a:p>
      </dgm:t>
    </dgm:pt>
    <dgm:pt modelId="{E4047019-62D7-401C-A74D-1F3970CFCC35}" type="sibTrans" cxnId="{F4177978-D06C-4FB8-AF48-088012014E2C}">
      <dgm:prSet/>
      <dgm:spPr/>
      <dgm:t>
        <a:bodyPr/>
        <a:lstStyle/>
        <a:p>
          <a:endParaRPr lang="en-IN"/>
        </a:p>
      </dgm:t>
    </dgm:pt>
    <dgm:pt modelId="{159DE292-345B-41AA-82C4-3FD5FBA2D06C}" type="pres">
      <dgm:prSet presAssocID="{60208261-C31A-4BA3-AED3-4F0C0A7CA3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7718FE5-9025-4331-A814-98161AD421E5}" type="pres">
      <dgm:prSet presAssocID="{EDE28590-5AD0-4501-B94E-F961DFDD3E35}" presName="root" presStyleCnt="0"/>
      <dgm:spPr/>
    </dgm:pt>
    <dgm:pt modelId="{F61E8E2D-52A8-4D47-9A78-1864347CFAE2}" type="pres">
      <dgm:prSet presAssocID="{EDE28590-5AD0-4501-B94E-F961DFDD3E35}" presName="rootComposite" presStyleCnt="0"/>
      <dgm:spPr/>
    </dgm:pt>
    <dgm:pt modelId="{93B3E23C-1678-4C9C-AA49-F06E4E4FFFB5}" type="pres">
      <dgm:prSet presAssocID="{EDE28590-5AD0-4501-B94E-F961DFDD3E35}" presName="rootText" presStyleLbl="node1" presStyleIdx="0" presStyleCnt="3" custScaleX="200795" custScaleY="65874" custLinFactNeighborX="-85957" custLinFactNeighborY="14565"/>
      <dgm:spPr/>
    </dgm:pt>
    <dgm:pt modelId="{CDA5173D-B1FC-49DE-9A2B-6E50DCB2926C}" type="pres">
      <dgm:prSet presAssocID="{EDE28590-5AD0-4501-B94E-F961DFDD3E35}" presName="rootConnector" presStyleLbl="node1" presStyleIdx="0" presStyleCnt="3"/>
      <dgm:spPr/>
    </dgm:pt>
    <dgm:pt modelId="{C3B5CEB9-EC03-4BBE-A26C-AEF4407F3396}" type="pres">
      <dgm:prSet presAssocID="{EDE28590-5AD0-4501-B94E-F961DFDD3E35}" presName="childShape" presStyleCnt="0"/>
      <dgm:spPr/>
    </dgm:pt>
    <dgm:pt modelId="{0D238F98-4108-45CC-A4B1-302E448A72A8}" type="pres">
      <dgm:prSet presAssocID="{53B3441A-3EA0-4563-8A0A-5AE6522A6835}" presName="Name13" presStyleLbl="parChTrans1D2" presStyleIdx="0" presStyleCnt="18"/>
      <dgm:spPr/>
    </dgm:pt>
    <dgm:pt modelId="{6EECB4C5-FE32-490F-B17D-917B998E7673}" type="pres">
      <dgm:prSet presAssocID="{2FD65FFA-B55A-4B63-A7A5-74E5EEE968B0}" presName="childText" presStyleLbl="bgAcc1" presStyleIdx="0" presStyleCnt="18" custScaleX="192096" custLinFactNeighborX="-70212" custLinFactNeighborY="8716">
        <dgm:presLayoutVars>
          <dgm:bulletEnabled val="1"/>
        </dgm:presLayoutVars>
      </dgm:prSet>
      <dgm:spPr/>
    </dgm:pt>
    <dgm:pt modelId="{69D00A23-3823-43C4-8AB1-C0F6881000BE}" type="pres">
      <dgm:prSet presAssocID="{5D33C378-DF9A-4DFE-A95D-6E3E9A8803DE}" presName="Name13" presStyleLbl="parChTrans1D2" presStyleIdx="1" presStyleCnt="18"/>
      <dgm:spPr/>
    </dgm:pt>
    <dgm:pt modelId="{6242FF86-A290-4A3A-9F4E-D517F15E53F9}" type="pres">
      <dgm:prSet presAssocID="{F438A157-FD01-4D9B-A9EC-6720503F6035}" presName="childText" presStyleLbl="bgAcc1" presStyleIdx="1" presStyleCnt="18" custScaleX="192096" custLinFactNeighborX="-67161" custLinFactNeighborY="12037">
        <dgm:presLayoutVars>
          <dgm:bulletEnabled val="1"/>
        </dgm:presLayoutVars>
      </dgm:prSet>
      <dgm:spPr/>
    </dgm:pt>
    <dgm:pt modelId="{7E7CE157-5D92-419A-B715-BB2BA953781E}" type="pres">
      <dgm:prSet presAssocID="{4722B030-226F-43FB-8C5B-95BB5602C078}" presName="Name13" presStyleLbl="parChTrans1D2" presStyleIdx="2" presStyleCnt="18"/>
      <dgm:spPr/>
    </dgm:pt>
    <dgm:pt modelId="{C46F6D11-6FD1-4ECE-A924-1BA407C9C95A}" type="pres">
      <dgm:prSet presAssocID="{C94D1DF4-D606-4A64-9396-BF6ABD2126AA}" presName="childText" presStyleLbl="bgAcc1" presStyleIdx="2" presStyleCnt="18" custScaleX="210678" custLinFactNeighborX="-77537" custLinFactNeighborY="15357">
        <dgm:presLayoutVars>
          <dgm:bulletEnabled val="1"/>
        </dgm:presLayoutVars>
      </dgm:prSet>
      <dgm:spPr/>
    </dgm:pt>
    <dgm:pt modelId="{4A5E6269-C17F-441F-ABD5-8CB85384FA4F}" type="pres">
      <dgm:prSet presAssocID="{9FBD365A-331D-4730-9EDB-3256B8E071B7}" presName="Name13" presStyleLbl="parChTrans1D2" presStyleIdx="3" presStyleCnt="18"/>
      <dgm:spPr/>
    </dgm:pt>
    <dgm:pt modelId="{26DB9DAD-53D7-4A6C-9720-DC0FB48E1C98}" type="pres">
      <dgm:prSet presAssocID="{9FF223F2-9B32-46F4-B778-69AE61AF3550}" presName="childText" presStyleLbl="bgAcc1" presStyleIdx="3" presStyleCnt="18" custScaleX="210141" custScaleY="135787" custLinFactNeighborX="-77537" custLinFactNeighborY="4420">
        <dgm:presLayoutVars>
          <dgm:bulletEnabled val="1"/>
        </dgm:presLayoutVars>
      </dgm:prSet>
      <dgm:spPr/>
    </dgm:pt>
    <dgm:pt modelId="{640335D3-1FF8-4877-9E80-FC37BAD1A788}" type="pres">
      <dgm:prSet presAssocID="{A23C134E-AECC-413E-80FF-ECF1370EF072}" presName="Name13" presStyleLbl="parChTrans1D2" presStyleIdx="4" presStyleCnt="18"/>
      <dgm:spPr/>
    </dgm:pt>
    <dgm:pt modelId="{783CC701-C9D9-4B58-A977-8BD0EF5BBB3F}" type="pres">
      <dgm:prSet presAssocID="{7356F346-8D6B-4613-94B6-F10507F46E36}" presName="childText" presStyleLbl="bgAcc1" presStyleIdx="4" presStyleCnt="18" custScaleX="209421" custScaleY="101229" custLinFactNeighborX="-71677" custLinFactNeighborY="470">
        <dgm:presLayoutVars>
          <dgm:bulletEnabled val="1"/>
        </dgm:presLayoutVars>
      </dgm:prSet>
      <dgm:spPr/>
    </dgm:pt>
    <dgm:pt modelId="{06D2C32F-79E7-4656-A942-3820864D3C89}" type="pres">
      <dgm:prSet presAssocID="{37CFFCAF-EE7A-4B18-A405-3D87AE701E68}" presName="Name13" presStyleLbl="parChTrans1D2" presStyleIdx="5" presStyleCnt="18"/>
      <dgm:spPr/>
    </dgm:pt>
    <dgm:pt modelId="{4561BA3D-DC10-4D3A-8E84-2865678ED218}" type="pres">
      <dgm:prSet presAssocID="{41E64103-B54B-4FBD-AF3D-D5424F97E23B}" presName="childText" presStyleLbl="bgAcc1" presStyleIdx="5" presStyleCnt="18" custScaleX="230250" custScaleY="119730" custLinFactNeighborX="-86449" custLinFactNeighborY="-11696">
        <dgm:presLayoutVars>
          <dgm:bulletEnabled val="1"/>
        </dgm:presLayoutVars>
      </dgm:prSet>
      <dgm:spPr/>
    </dgm:pt>
    <dgm:pt modelId="{3CD9A615-34F1-49AA-9A1D-311DCEC3F338}" type="pres">
      <dgm:prSet presAssocID="{844C04DC-B84B-4EF7-B839-52778F171913}" presName="Name13" presStyleLbl="parChTrans1D2" presStyleIdx="6" presStyleCnt="18"/>
      <dgm:spPr/>
    </dgm:pt>
    <dgm:pt modelId="{25FB14A0-FC18-4E42-BFDD-1A7C0802D37B}" type="pres">
      <dgm:prSet presAssocID="{17CD8C62-854B-4B4E-9569-8BD0CF8E049B}" presName="childText" presStyleLbl="bgAcc1" presStyleIdx="6" presStyleCnt="18" custScaleX="230814" custLinFactNeighborX="-86449" custLinFactNeighborY="-13847">
        <dgm:presLayoutVars>
          <dgm:bulletEnabled val="1"/>
        </dgm:presLayoutVars>
      </dgm:prSet>
      <dgm:spPr/>
    </dgm:pt>
    <dgm:pt modelId="{08FCB848-4F2B-484B-AEE1-8B78FA83A07E}" type="pres">
      <dgm:prSet presAssocID="{F54DE99A-09B9-446E-BD70-E404AD90C6F8}" presName="root" presStyleCnt="0"/>
      <dgm:spPr/>
    </dgm:pt>
    <dgm:pt modelId="{20F86737-1282-4463-AFE0-CECD9BAF9662}" type="pres">
      <dgm:prSet presAssocID="{F54DE99A-09B9-446E-BD70-E404AD90C6F8}" presName="rootComposite" presStyleCnt="0"/>
      <dgm:spPr/>
    </dgm:pt>
    <dgm:pt modelId="{8EB9AE7F-0114-4C62-A1C4-61DC3EEF013C}" type="pres">
      <dgm:prSet presAssocID="{F54DE99A-09B9-446E-BD70-E404AD90C6F8}" presName="rootText" presStyleLbl="node1" presStyleIdx="1" presStyleCnt="3" custScaleX="166018" custScaleY="91778" custLinFactNeighborX="-40730" custLinFactNeighborY="14047"/>
      <dgm:spPr/>
    </dgm:pt>
    <dgm:pt modelId="{BB7A22F1-208E-4692-9A7B-D02F90553EC6}" type="pres">
      <dgm:prSet presAssocID="{F54DE99A-09B9-446E-BD70-E404AD90C6F8}" presName="rootConnector" presStyleLbl="node1" presStyleIdx="1" presStyleCnt="3"/>
      <dgm:spPr/>
    </dgm:pt>
    <dgm:pt modelId="{21E8AE34-C581-4E8E-AFEB-58C5EB627AD4}" type="pres">
      <dgm:prSet presAssocID="{F54DE99A-09B9-446E-BD70-E404AD90C6F8}" presName="childShape" presStyleCnt="0"/>
      <dgm:spPr/>
    </dgm:pt>
    <dgm:pt modelId="{F7C33872-986D-4AE0-A0AF-0CAE3529CB54}" type="pres">
      <dgm:prSet presAssocID="{0668497B-8F89-46D4-AB26-5CBFA6C03295}" presName="Name13" presStyleLbl="parChTrans1D2" presStyleIdx="7" presStyleCnt="18"/>
      <dgm:spPr/>
    </dgm:pt>
    <dgm:pt modelId="{7FE928A0-BC05-4D16-8A9F-64974628240F}" type="pres">
      <dgm:prSet presAssocID="{18291378-E13F-44DC-881D-669F744453CA}" presName="childText" presStyleLbl="bgAcc1" presStyleIdx="7" presStyleCnt="18" custScaleX="231791" custScaleY="87751" custLinFactNeighborX="-42366" custLinFactNeighborY="25585">
        <dgm:presLayoutVars>
          <dgm:bulletEnabled val="1"/>
        </dgm:presLayoutVars>
      </dgm:prSet>
      <dgm:spPr/>
    </dgm:pt>
    <dgm:pt modelId="{C7737FA5-C631-4358-A928-E15A7E49CAF6}" type="pres">
      <dgm:prSet presAssocID="{F802C3BA-1298-456D-AB02-3BA4AE7ECECD}" presName="Name13" presStyleLbl="parChTrans1D2" presStyleIdx="8" presStyleCnt="18"/>
      <dgm:spPr/>
    </dgm:pt>
    <dgm:pt modelId="{AB5B851A-A84D-4EF8-BFB3-4FBB190FDC48}" type="pres">
      <dgm:prSet presAssocID="{CF1012CE-A01B-4038-A170-C4A0AD1783B7}" presName="childText" presStyleLbl="bgAcc1" presStyleIdx="8" presStyleCnt="18" custScaleX="225154" custScaleY="88563" custLinFactNeighborX="-34920" custLinFactNeighborY="26897">
        <dgm:presLayoutVars>
          <dgm:bulletEnabled val="1"/>
        </dgm:presLayoutVars>
      </dgm:prSet>
      <dgm:spPr/>
    </dgm:pt>
    <dgm:pt modelId="{8C3B5706-532B-4969-BFF4-E2DD33EF3FFB}" type="pres">
      <dgm:prSet presAssocID="{AE8D35B6-2D49-4B3B-A638-1D07F3379528}" presName="Name13" presStyleLbl="parChTrans1D2" presStyleIdx="9" presStyleCnt="18"/>
      <dgm:spPr/>
    </dgm:pt>
    <dgm:pt modelId="{BB2FE7F9-A689-478D-99D3-04C32628AB0B}" type="pres">
      <dgm:prSet presAssocID="{0C458EE0-599C-4724-8E80-4298E3910618}" presName="childText" presStyleLbl="bgAcc1" presStyleIdx="9" presStyleCnt="18" custScaleX="229718" custScaleY="87053" custLinFactNeighborX="-37971" custLinFactNeighborY="29481">
        <dgm:presLayoutVars>
          <dgm:bulletEnabled val="1"/>
        </dgm:presLayoutVars>
      </dgm:prSet>
      <dgm:spPr/>
    </dgm:pt>
    <dgm:pt modelId="{0FCB7C6F-1FE9-40C2-A8D2-9C559AFB7535}" type="pres">
      <dgm:prSet presAssocID="{62AD6E0E-EC16-4496-BB4F-9A076427C4F9}" presName="Name13" presStyleLbl="parChTrans1D2" presStyleIdx="10" presStyleCnt="18"/>
      <dgm:spPr/>
    </dgm:pt>
    <dgm:pt modelId="{5EA422B4-3FB0-4048-BD0C-434C8ABE9FE8}" type="pres">
      <dgm:prSet presAssocID="{F6D99868-9E8A-41F6-88C3-E54B75918C5E}" presName="childText" presStyleLbl="bgAcc1" presStyleIdx="10" presStyleCnt="18" custScaleX="239145" custScaleY="87638" custLinFactNeighborX="-46761" custLinFactNeighborY="31490">
        <dgm:presLayoutVars>
          <dgm:bulletEnabled val="1"/>
        </dgm:presLayoutVars>
      </dgm:prSet>
      <dgm:spPr/>
    </dgm:pt>
    <dgm:pt modelId="{6E906151-3279-4DA7-82DB-EF6FC8398577}" type="pres">
      <dgm:prSet presAssocID="{2D8BDC8D-DF27-4009-97CC-AB302B73C41F}" presName="Name13" presStyleLbl="parChTrans1D2" presStyleIdx="11" presStyleCnt="18"/>
      <dgm:spPr/>
    </dgm:pt>
    <dgm:pt modelId="{1179F720-2F17-41D5-B2D9-8DEA73657D14}" type="pres">
      <dgm:prSet presAssocID="{9E244837-B920-4A63-8438-0E4FA9EB7EF4}" presName="childText" presStyleLbl="bgAcc1" presStyleIdx="11" presStyleCnt="18" custScaleX="249665" custScaleY="124889" custLinFactNeighborX="-53967" custLinFactNeighborY="30832">
        <dgm:presLayoutVars>
          <dgm:bulletEnabled val="1"/>
        </dgm:presLayoutVars>
      </dgm:prSet>
      <dgm:spPr/>
    </dgm:pt>
    <dgm:pt modelId="{C8D67B44-7C6E-4508-8EDB-D84B23EAB2B7}" type="pres">
      <dgm:prSet presAssocID="{0A9CF4A3-DE3B-4B1B-8E95-9D27B5E1F71C}" presName="Name13" presStyleLbl="parChTrans1D2" presStyleIdx="12" presStyleCnt="18"/>
      <dgm:spPr/>
    </dgm:pt>
    <dgm:pt modelId="{80972295-5C5E-46E4-A1EE-1BAF1952B6B6}" type="pres">
      <dgm:prSet presAssocID="{A7A25D0D-9A8E-4116-8923-5C5597375C94}" presName="childText" presStyleLbl="bgAcc1" presStyleIdx="12" presStyleCnt="18" custScaleX="244183" custScaleY="97912" custLinFactNeighborX="-45056" custLinFactNeighborY="23522">
        <dgm:presLayoutVars>
          <dgm:bulletEnabled val="1"/>
        </dgm:presLayoutVars>
      </dgm:prSet>
      <dgm:spPr/>
    </dgm:pt>
    <dgm:pt modelId="{BA487170-96AF-4844-9C8A-586B09B1D928}" type="pres">
      <dgm:prSet presAssocID="{F0B76F12-6E19-4499-9C47-C274436D142A}" presName="Name13" presStyleLbl="parChTrans1D2" presStyleIdx="13" presStyleCnt="18"/>
      <dgm:spPr/>
    </dgm:pt>
    <dgm:pt modelId="{A3C32429-75A2-458A-8558-187F913859B6}" type="pres">
      <dgm:prSet presAssocID="{A838AFE1-323F-4C3A-B29E-C051C3878968}" presName="childText" presStyleLbl="bgAcc1" presStyleIdx="13" presStyleCnt="18" custScaleX="254105" custScaleY="108856" custLinFactNeighborX="-52502" custLinFactNeighborY="28931">
        <dgm:presLayoutVars>
          <dgm:bulletEnabled val="1"/>
        </dgm:presLayoutVars>
      </dgm:prSet>
      <dgm:spPr/>
    </dgm:pt>
    <dgm:pt modelId="{685C23D5-B6DD-4645-87BF-F5AC5A847B52}" type="pres">
      <dgm:prSet presAssocID="{EAB7E0D1-DD87-42F9-A70A-CCF057EDE84B}" presName="root" presStyleCnt="0"/>
      <dgm:spPr/>
    </dgm:pt>
    <dgm:pt modelId="{710207DF-A936-4BEE-9148-D596CC6EB5B9}" type="pres">
      <dgm:prSet presAssocID="{EAB7E0D1-DD87-42F9-A70A-CCF057EDE84B}" presName="rootComposite" presStyleCnt="0"/>
      <dgm:spPr/>
    </dgm:pt>
    <dgm:pt modelId="{618E5FE4-F025-417D-BE5B-1A7008E0E99A}" type="pres">
      <dgm:prSet presAssocID="{EAB7E0D1-DD87-42F9-A70A-CCF057EDE84B}" presName="rootText" presStyleLbl="node1" presStyleIdx="2" presStyleCnt="3" custScaleX="176013" custScaleY="71094" custLinFactNeighborX="17411" custLinFactNeighborY="14043"/>
      <dgm:spPr/>
    </dgm:pt>
    <dgm:pt modelId="{0679F1C1-55B8-435B-AA00-E09442436C49}" type="pres">
      <dgm:prSet presAssocID="{EAB7E0D1-DD87-42F9-A70A-CCF057EDE84B}" presName="rootConnector" presStyleLbl="node1" presStyleIdx="2" presStyleCnt="3"/>
      <dgm:spPr/>
    </dgm:pt>
    <dgm:pt modelId="{F4394349-46E5-4C05-8C83-CB3A4D19D469}" type="pres">
      <dgm:prSet presAssocID="{EAB7E0D1-DD87-42F9-A70A-CCF057EDE84B}" presName="childShape" presStyleCnt="0"/>
      <dgm:spPr/>
    </dgm:pt>
    <dgm:pt modelId="{0E06F8A6-AF2C-4A4B-9C1C-359CA6FE7C1B}" type="pres">
      <dgm:prSet presAssocID="{BE5B1E08-D70B-4B7D-B86D-A3CFFEF94392}" presName="Name13" presStyleLbl="parChTrans1D2" presStyleIdx="14" presStyleCnt="18"/>
      <dgm:spPr/>
    </dgm:pt>
    <dgm:pt modelId="{4A453430-264A-42E9-8E18-B3C128EDDC3E}" type="pres">
      <dgm:prSet presAssocID="{FB272224-E710-44FC-A05B-18C6180F0CA2}" presName="childText" presStyleLbl="bgAcc1" presStyleIdx="14" presStyleCnt="18" custScaleX="240920" custScaleY="242578" custLinFactNeighborX="30794" custLinFactNeighborY="19415">
        <dgm:presLayoutVars>
          <dgm:bulletEnabled val="1"/>
        </dgm:presLayoutVars>
      </dgm:prSet>
      <dgm:spPr/>
    </dgm:pt>
    <dgm:pt modelId="{A9790E79-0C76-4CC9-A3B2-0B5655C8C052}" type="pres">
      <dgm:prSet presAssocID="{BC347493-5ECC-4E23-A954-83EFA6A89209}" presName="Name13" presStyleLbl="parChTrans1D2" presStyleIdx="15" presStyleCnt="18"/>
      <dgm:spPr/>
    </dgm:pt>
    <dgm:pt modelId="{2AE3C84F-6451-4DFF-8258-5BB7574E0DCA}" type="pres">
      <dgm:prSet presAssocID="{C8FB42F9-53C1-45DD-8977-25443F87E2C4}" presName="childText" presStyleLbl="bgAcc1" presStyleIdx="15" presStyleCnt="18" custScaleX="236198" custScaleY="242575" custLinFactNeighborX="39855" custLinFactNeighborY="-1696">
        <dgm:presLayoutVars>
          <dgm:bulletEnabled val="1"/>
        </dgm:presLayoutVars>
      </dgm:prSet>
      <dgm:spPr/>
    </dgm:pt>
    <dgm:pt modelId="{B1C1B2A0-F1CB-4423-952A-F5DE0D702561}" type="pres">
      <dgm:prSet presAssocID="{34EC9FBA-C21A-46A4-8C2D-B5010D5758F9}" presName="Name13" presStyleLbl="parChTrans1D2" presStyleIdx="16" presStyleCnt="18"/>
      <dgm:spPr/>
    </dgm:pt>
    <dgm:pt modelId="{9EEF7F90-8034-4A06-85CB-86B108B1431C}" type="pres">
      <dgm:prSet presAssocID="{A9AAAED4-E3AB-45D5-BEA8-6641F692D8ED}" presName="childText" presStyleLbl="bgAcc1" presStyleIdx="16" presStyleCnt="18" custScaleX="250807" custScaleY="168013" custLinFactNeighborX="39855" custLinFactNeighborY="-8305">
        <dgm:presLayoutVars>
          <dgm:bulletEnabled val="1"/>
        </dgm:presLayoutVars>
      </dgm:prSet>
      <dgm:spPr/>
    </dgm:pt>
    <dgm:pt modelId="{A008F314-3F7A-4006-A7B3-3003E7A2FA8D}" type="pres">
      <dgm:prSet presAssocID="{10103A9F-C1EF-46F6-8567-3BA90D488F1E}" presName="Name13" presStyleLbl="parChTrans1D2" presStyleIdx="17" presStyleCnt="18"/>
      <dgm:spPr/>
    </dgm:pt>
    <dgm:pt modelId="{F238A3F3-8332-4119-B10F-1D152CBCCB8C}" type="pres">
      <dgm:prSet presAssocID="{9961E09A-35F7-489E-AB13-6EA61CC2A9F7}" presName="childText" presStyleLbl="bgAcc1" presStyleIdx="17" presStyleCnt="18" custScaleX="253871" custScaleY="189654" custLinFactNeighborX="39855" custLinFactNeighborY="-12843">
        <dgm:presLayoutVars>
          <dgm:bulletEnabled val="1"/>
        </dgm:presLayoutVars>
      </dgm:prSet>
      <dgm:spPr/>
    </dgm:pt>
  </dgm:ptLst>
  <dgm:cxnLst>
    <dgm:cxn modelId="{126FC906-A7E7-493C-92B8-E69484DE4D97}" type="presOf" srcId="{2D8BDC8D-DF27-4009-97CC-AB302B73C41F}" destId="{6E906151-3279-4DA7-82DB-EF6FC8398577}" srcOrd="0" destOrd="0" presId="urn:microsoft.com/office/officeart/2005/8/layout/hierarchy3"/>
    <dgm:cxn modelId="{637DDC0A-7915-422A-9510-0DFFF61A3486}" type="presOf" srcId="{A7A25D0D-9A8E-4116-8923-5C5597375C94}" destId="{80972295-5C5E-46E4-A1EE-1BAF1952B6B6}" srcOrd="0" destOrd="0" presId="urn:microsoft.com/office/officeart/2005/8/layout/hierarchy3"/>
    <dgm:cxn modelId="{53B4F60B-BC4C-402E-A590-3CB34C4400AF}" srcId="{60208261-C31A-4BA3-AED3-4F0C0A7CA343}" destId="{F54DE99A-09B9-446E-BD70-E404AD90C6F8}" srcOrd="1" destOrd="0" parTransId="{377EF7AC-4162-496F-91E6-A4F969BFED16}" sibTransId="{DA14F7F4-2B4B-44A9-9197-EC1E45ED0345}"/>
    <dgm:cxn modelId="{4589210C-70C8-4ADC-85D1-17D36B612EF4}" type="presOf" srcId="{9FF223F2-9B32-46F4-B778-69AE61AF3550}" destId="{26DB9DAD-53D7-4A6C-9720-DC0FB48E1C98}" srcOrd="0" destOrd="0" presId="urn:microsoft.com/office/officeart/2005/8/layout/hierarchy3"/>
    <dgm:cxn modelId="{0FE79B0E-B668-48C9-9AE8-17B7B37E7238}" srcId="{60208261-C31A-4BA3-AED3-4F0C0A7CA343}" destId="{EAB7E0D1-DD87-42F9-A70A-CCF057EDE84B}" srcOrd="2" destOrd="0" parTransId="{65DE654B-8111-4735-A105-98C7AB4FD629}" sibTransId="{094C76B3-A347-4C9E-B9CF-2366921BCBF6}"/>
    <dgm:cxn modelId="{053F7E10-0401-4E29-B913-D9646A27691E}" srcId="{EDE28590-5AD0-4501-B94E-F961DFDD3E35}" destId="{2FD65FFA-B55A-4B63-A7A5-74E5EEE968B0}" srcOrd="0" destOrd="0" parTransId="{53B3441A-3EA0-4563-8A0A-5AE6522A6835}" sibTransId="{DF34774C-AF99-4381-9045-1CF405D83C4B}"/>
    <dgm:cxn modelId="{29263B12-79AC-4472-B362-7114C5FA622E}" type="presOf" srcId="{17CD8C62-854B-4B4E-9569-8BD0CF8E049B}" destId="{25FB14A0-FC18-4E42-BFDD-1A7C0802D37B}" srcOrd="0" destOrd="0" presId="urn:microsoft.com/office/officeart/2005/8/layout/hierarchy3"/>
    <dgm:cxn modelId="{5E7C1018-F5A8-402E-BFA1-C2A1C44EF026}" type="presOf" srcId="{5D33C378-DF9A-4DFE-A95D-6E3E9A8803DE}" destId="{69D00A23-3823-43C4-8AB1-C0F6881000BE}" srcOrd="0" destOrd="0" presId="urn:microsoft.com/office/officeart/2005/8/layout/hierarchy3"/>
    <dgm:cxn modelId="{F689A31A-DF7C-4202-AE72-F6FB36C0154A}" type="presOf" srcId="{EAB7E0D1-DD87-42F9-A70A-CCF057EDE84B}" destId="{618E5FE4-F025-417D-BE5B-1A7008E0E99A}" srcOrd="0" destOrd="0" presId="urn:microsoft.com/office/officeart/2005/8/layout/hierarchy3"/>
    <dgm:cxn modelId="{E5E7061D-652B-48E5-A313-B983E371012D}" srcId="{EAB7E0D1-DD87-42F9-A70A-CCF057EDE84B}" destId="{FB272224-E710-44FC-A05B-18C6180F0CA2}" srcOrd="0" destOrd="0" parTransId="{BE5B1E08-D70B-4B7D-B86D-A3CFFEF94392}" sibTransId="{05898FF0-47E2-4F58-988C-B84A8A20CD68}"/>
    <dgm:cxn modelId="{F7D9E127-F37B-4160-9CC4-A65B29E47A03}" type="presOf" srcId="{0C458EE0-599C-4724-8E80-4298E3910618}" destId="{BB2FE7F9-A689-478D-99D3-04C32628AB0B}" srcOrd="0" destOrd="0" presId="urn:microsoft.com/office/officeart/2005/8/layout/hierarchy3"/>
    <dgm:cxn modelId="{2FC70829-1513-41E2-97FC-28AFB70AC048}" srcId="{EDE28590-5AD0-4501-B94E-F961DFDD3E35}" destId="{F438A157-FD01-4D9B-A9EC-6720503F6035}" srcOrd="1" destOrd="0" parTransId="{5D33C378-DF9A-4DFE-A95D-6E3E9A8803DE}" sibTransId="{D051C78B-62FE-493F-87C4-93246FCBA458}"/>
    <dgm:cxn modelId="{92CA3B2D-5AB4-4568-9C4F-7411B0A25917}" type="presOf" srcId="{4722B030-226F-43FB-8C5B-95BB5602C078}" destId="{7E7CE157-5D92-419A-B715-BB2BA953781E}" srcOrd="0" destOrd="0" presId="urn:microsoft.com/office/officeart/2005/8/layout/hierarchy3"/>
    <dgm:cxn modelId="{63A1D739-C8A0-4D03-BB26-FB87BA936479}" type="presOf" srcId="{37CFFCAF-EE7A-4B18-A405-3D87AE701E68}" destId="{06D2C32F-79E7-4656-A942-3820864D3C89}" srcOrd="0" destOrd="0" presId="urn:microsoft.com/office/officeart/2005/8/layout/hierarchy3"/>
    <dgm:cxn modelId="{9698E939-9D9B-4501-BD6A-B3F8AFEB71A7}" type="presOf" srcId="{34EC9FBA-C21A-46A4-8C2D-B5010D5758F9}" destId="{B1C1B2A0-F1CB-4423-952A-F5DE0D702561}" srcOrd="0" destOrd="0" presId="urn:microsoft.com/office/officeart/2005/8/layout/hierarchy3"/>
    <dgm:cxn modelId="{8A0B393A-8582-43E0-ADDE-19A884856475}" type="presOf" srcId="{844C04DC-B84B-4EF7-B839-52778F171913}" destId="{3CD9A615-34F1-49AA-9A1D-311DCEC3F338}" srcOrd="0" destOrd="0" presId="urn:microsoft.com/office/officeart/2005/8/layout/hierarchy3"/>
    <dgm:cxn modelId="{349BB13B-10D4-4AA5-A770-0779EC6A634E}" type="presOf" srcId="{EDE28590-5AD0-4501-B94E-F961DFDD3E35}" destId="{CDA5173D-B1FC-49DE-9A2B-6E50DCB2926C}" srcOrd="1" destOrd="0" presId="urn:microsoft.com/office/officeart/2005/8/layout/hierarchy3"/>
    <dgm:cxn modelId="{2ECFB340-DC0E-4CFD-B5F7-8D6BB6C81EAE}" type="presOf" srcId="{41E64103-B54B-4FBD-AF3D-D5424F97E23B}" destId="{4561BA3D-DC10-4D3A-8E84-2865678ED218}" srcOrd="0" destOrd="0" presId="urn:microsoft.com/office/officeart/2005/8/layout/hierarchy3"/>
    <dgm:cxn modelId="{1564E54A-B076-450A-9609-7770E044AA31}" type="presOf" srcId="{53B3441A-3EA0-4563-8A0A-5AE6522A6835}" destId="{0D238F98-4108-45CC-A4B1-302E448A72A8}" srcOrd="0" destOrd="0" presId="urn:microsoft.com/office/officeart/2005/8/layout/hierarchy3"/>
    <dgm:cxn modelId="{373AA94B-896C-4390-812C-45E7B936EDFF}" srcId="{EDE28590-5AD0-4501-B94E-F961DFDD3E35}" destId="{7356F346-8D6B-4613-94B6-F10507F46E36}" srcOrd="4" destOrd="0" parTransId="{A23C134E-AECC-413E-80FF-ECF1370EF072}" sibTransId="{A1FD4D10-8ACB-402A-BBDD-D9BF4B6EBF9F}"/>
    <dgm:cxn modelId="{303C874D-4474-4274-A014-023E796CD96A}" type="presOf" srcId="{AE8D35B6-2D49-4B3B-A638-1D07F3379528}" destId="{8C3B5706-532B-4969-BFF4-E2DD33EF3FFB}" srcOrd="0" destOrd="0" presId="urn:microsoft.com/office/officeart/2005/8/layout/hierarchy3"/>
    <dgm:cxn modelId="{BA7E944D-4816-4EE8-A5A2-049C3E8E76A3}" srcId="{F54DE99A-09B9-446E-BD70-E404AD90C6F8}" destId="{0C458EE0-599C-4724-8E80-4298E3910618}" srcOrd="2" destOrd="0" parTransId="{AE8D35B6-2D49-4B3B-A638-1D07F3379528}" sibTransId="{FF25A024-BCFB-4288-A1E5-F822BF3B97B8}"/>
    <dgm:cxn modelId="{7049A550-9832-4D0E-9E05-01D4B2FEFCB0}" srcId="{F54DE99A-09B9-446E-BD70-E404AD90C6F8}" destId="{9E244837-B920-4A63-8438-0E4FA9EB7EF4}" srcOrd="4" destOrd="0" parTransId="{2D8BDC8D-DF27-4009-97CC-AB302B73C41F}" sibTransId="{3C80ABE8-AD71-43CB-BE85-6BBD5A02EB58}"/>
    <dgm:cxn modelId="{94A3DB53-7254-45B5-9916-70B934AA4F35}" type="presOf" srcId="{C94D1DF4-D606-4A64-9396-BF6ABD2126AA}" destId="{C46F6D11-6FD1-4ECE-A924-1BA407C9C95A}" srcOrd="0" destOrd="0" presId="urn:microsoft.com/office/officeart/2005/8/layout/hierarchy3"/>
    <dgm:cxn modelId="{87799355-08F5-4D13-8A9C-EF10C3E1BB85}" type="presOf" srcId="{EDE28590-5AD0-4501-B94E-F961DFDD3E35}" destId="{93B3E23C-1678-4C9C-AA49-F06E4E4FFFB5}" srcOrd="0" destOrd="0" presId="urn:microsoft.com/office/officeart/2005/8/layout/hierarchy3"/>
    <dgm:cxn modelId="{332F2556-0C1F-4139-A384-3F7D9F363741}" srcId="{F54DE99A-09B9-446E-BD70-E404AD90C6F8}" destId="{F6D99868-9E8A-41F6-88C3-E54B75918C5E}" srcOrd="3" destOrd="0" parTransId="{62AD6E0E-EC16-4496-BB4F-9A076427C4F9}" sibTransId="{7DF0049D-018B-4449-A59F-087580C8A8EF}"/>
    <dgm:cxn modelId="{FFA39657-220E-43FC-9D6F-F1FF23CE3FAB}" type="presOf" srcId="{9FBD365A-331D-4730-9EDB-3256B8E071B7}" destId="{4A5E6269-C17F-441F-ABD5-8CB85384FA4F}" srcOrd="0" destOrd="0" presId="urn:microsoft.com/office/officeart/2005/8/layout/hierarchy3"/>
    <dgm:cxn modelId="{C39E085D-B234-4CD8-8DBB-1A7E4D95F92A}" type="presOf" srcId="{CF1012CE-A01B-4038-A170-C4A0AD1783B7}" destId="{AB5B851A-A84D-4EF8-BFB3-4FBB190FDC48}" srcOrd="0" destOrd="0" presId="urn:microsoft.com/office/officeart/2005/8/layout/hierarchy3"/>
    <dgm:cxn modelId="{FE7CD55E-C453-40EA-9DB8-0BEB4535DE63}" type="presOf" srcId="{10103A9F-C1EF-46F6-8567-3BA90D488F1E}" destId="{A008F314-3F7A-4006-A7B3-3003E7A2FA8D}" srcOrd="0" destOrd="0" presId="urn:microsoft.com/office/officeart/2005/8/layout/hierarchy3"/>
    <dgm:cxn modelId="{DBA09061-B065-4FF6-88FA-422BEC5A0D5B}" type="presOf" srcId="{F0B76F12-6E19-4499-9C47-C274436D142A}" destId="{BA487170-96AF-4844-9C8A-586B09B1D928}" srcOrd="0" destOrd="0" presId="urn:microsoft.com/office/officeart/2005/8/layout/hierarchy3"/>
    <dgm:cxn modelId="{A5CC9962-01ED-47DB-858C-D17D0DF9E8CD}" srcId="{F54DE99A-09B9-446E-BD70-E404AD90C6F8}" destId="{A7A25D0D-9A8E-4116-8923-5C5597375C94}" srcOrd="5" destOrd="0" parTransId="{0A9CF4A3-DE3B-4B1B-8E95-9D27B5E1F71C}" sibTransId="{181D64D4-9931-47B7-93CF-206805FAEAC8}"/>
    <dgm:cxn modelId="{7FA4AD62-95C7-4FBC-9FE3-CB3EC271586C}" type="presOf" srcId="{A838AFE1-323F-4C3A-B29E-C051C3878968}" destId="{A3C32429-75A2-458A-8558-187F913859B6}" srcOrd="0" destOrd="0" presId="urn:microsoft.com/office/officeart/2005/8/layout/hierarchy3"/>
    <dgm:cxn modelId="{F4177978-D06C-4FB8-AF48-088012014E2C}" srcId="{EAB7E0D1-DD87-42F9-A70A-CCF057EDE84B}" destId="{9961E09A-35F7-489E-AB13-6EA61CC2A9F7}" srcOrd="3" destOrd="0" parTransId="{10103A9F-C1EF-46F6-8567-3BA90D488F1E}" sibTransId="{E4047019-62D7-401C-A74D-1F3970CFCC35}"/>
    <dgm:cxn modelId="{CA1E677A-0679-48A6-9C19-DCEDB9829A1C}" type="presOf" srcId="{A9AAAED4-E3AB-45D5-BEA8-6641F692D8ED}" destId="{9EEF7F90-8034-4A06-85CB-86B108B1431C}" srcOrd="0" destOrd="0" presId="urn:microsoft.com/office/officeart/2005/8/layout/hierarchy3"/>
    <dgm:cxn modelId="{7076437B-2DA7-4A3C-B785-A18458763667}" srcId="{EDE28590-5AD0-4501-B94E-F961DFDD3E35}" destId="{C94D1DF4-D606-4A64-9396-BF6ABD2126AA}" srcOrd="2" destOrd="0" parTransId="{4722B030-226F-43FB-8C5B-95BB5602C078}" sibTransId="{AF53D842-37DF-4CA7-9EFA-BBA4BE7645C1}"/>
    <dgm:cxn modelId="{D29A3282-FE17-47ED-A19C-1894A4A90DC1}" type="presOf" srcId="{F438A157-FD01-4D9B-A9EC-6720503F6035}" destId="{6242FF86-A290-4A3A-9F4E-D517F15E53F9}" srcOrd="0" destOrd="0" presId="urn:microsoft.com/office/officeart/2005/8/layout/hierarchy3"/>
    <dgm:cxn modelId="{63C4D284-E9D7-4325-A915-04645765FF75}" type="presOf" srcId="{2FD65FFA-B55A-4B63-A7A5-74E5EEE968B0}" destId="{6EECB4C5-FE32-490F-B17D-917B998E7673}" srcOrd="0" destOrd="0" presId="urn:microsoft.com/office/officeart/2005/8/layout/hierarchy3"/>
    <dgm:cxn modelId="{3C07A488-C4D2-4266-8368-FBF0782621A8}" srcId="{F54DE99A-09B9-446E-BD70-E404AD90C6F8}" destId="{CF1012CE-A01B-4038-A170-C4A0AD1783B7}" srcOrd="1" destOrd="0" parTransId="{F802C3BA-1298-456D-AB02-3BA4AE7ECECD}" sibTransId="{FC84A928-1696-43DF-A4CB-55233A0AC563}"/>
    <dgm:cxn modelId="{7F88C58F-B7CB-4155-890A-02C1C415450E}" type="presOf" srcId="{62AD6E0E-EC16-4496-BB4F-9A076427C4F9}" destId="{0FCB7C6F-1FE9-40C2-A8D2-9C559AFB7535}" srcOrd="0" destOrd="0" presId="urn:microsoft.com/office/officeart/2005/8/layout/hierarchy3"/>
    <dgm:cxn modelId="{CD1D7690-6690-45D8-A7BC-68E0D4EC7243}" type="presOf" srcId="{BE5B1E08-D70B-4B7D-B86D-A3CFFEF94392}" destId="{0E06F8A6-AF2C-4A4B-9C1C-359CA6FE7C1B}" srcOrd="0" destOrd="0" presId="urn:microsoft.com/office/officeart/2005/8/layout/hierarchy3"/>
    <dgm:cxn modelId="{2A264391-B151-4072-9CA5-269A075F81BA}" type="presOf" srcId="{A23C134E-AECC-413E-80FF-ECF1370EF072}" destId="{640335D3-1FF8-4877-9E80-FC37BAD1A788}" srcOrd="0" destOrd="0" presId="urn:microsoft.com/office/officeart/2005/8/layout/hierarchy3"/>
    <dgm:cxn modelId="{2D70D792-FD2F-400A-8EF5-2F72ED3373B0}" type="presOf" srcId="{7356F346-8D6B-4613-94B6-F10507F46E36}" destId="{783CC701-C9D9-4B58-A977-8BD0EF5BBB3F}" srcOrd="0" destOrd="0" presId="urn:microsoft.com/office/officeart/2005/8/layout/hierarchy3"/>
    <dgm:cxn modelId="{C7F2E092-AD4B-482A-9CB8-3C980B511A27}" type="presOf" srcId="{F802C3BA-1298-456D-AB02-3BA4AE7ECECD}" destId="{C7737FA5-C631-4358-A928-E15A7E49CAF6}" srcOrd="0" destOrd="0" presId="urn:microsoft.com/office/officeart/2005/8/layout/hierarchy3"/>
    <dgm:cxn modelId="{E6717A96-436A-4D96-9EAB-B2793459BF77}" srcId="{F54DE99A-09B9-446E-BD70-E404AD90C6F8}" destId="{A838AFE1-323F-4C3A-B29E-C051C3878968}" srcOrd="6" destOrd="0" parTransId="{F0B76F12-6E19-4499-9C47-C274436D142A}" sibTransId="{FFD58038-E14B-44F4-A0EB-6D63C93E14C8}"/>
    <dgm:cxn modelId="{194BC49D-D7F5-4CF1-8CF3-7198DFF3E443}" srcId="{60208261-C31A-4BA3-AED3-4F0C0A7CA343}" destId="{EDE28590-5AD0-4501-B94E-F961DFDD3E35}" srcOrd="0" destOrd="0" parTransId="{E3A0E28D-2D9F-4F3A-8233-6F81B0013541}" sibTransId="{1E538A1D-5ED3-4C95-A660-AD9F29D84EB8}"/>
    <dgm:cxn modelId="{059A069E-D07D-4216-958D-7E517369091C}" type="presOf" srcId="{F54DE99A-09B9-446E-BD70-E404AD90C6F8}" destId="{BB7A22F1-208E-4692-9A7B-D02F90553EC6}" srcOrd="1" destOrd="0" presId="urn:microsoft.com/office/officeart/2005/8/layout/hierarchy3"/>
    <dgm:cxn modelId="{57EC7CAB-200C-4DD9-9361-0974586D3198}" type="presOf" srcId="{9E244837-B920-4A63-8438-0E4FA9EB7EF4}" destId="{1179F720-2F17-41D5-B2D9-8DEA73657D14}" srcOrd="0" destOrd="0" presId="urn:microsoft.com/office/officeart/2005/8/layout/hierarchy3"/>
    <dgm:cxn modelId="{426FC5B5-6895-4C6C-93D4-69CAD47A9BAE}" srcId="{EDE28590-5AD0-4501-B94E-F961DFDD3E35}" destId="{17CD8C62-854B-4B4E-9569-8BD0CF8E049B}" srcOrd="6" destOrd="0" parTransId="{844C04DC-B84B-4EF7-B839-52778F171913}" sibTransId="{CA349392-E56F-4A07-9F37-0544D3A51C38}"/>
    <dgm:cxn modelId="{D8E37FB7-B99C-4607-9F3A-98F4D05B2AF3}" srcId="{F54DE99A-09B9-446E-BD70-E404AD90C6F8}" destId="{18291378-E13F-44DC-881D-669F744453CA}" srcOrd="0" destOrd="0" parTransId="{0668497B-8F89-46D4-AB26-5CBFA6C03295}" sibTransId="{8B5E7A8C-D65A-4443-A047-81E314C564F4}"/>
    <dgm:cxn modelId="{AB2234C1-C84F-40F0-BB89-CD41AF586416}" type="presOf" srcId="{18291378-E13F-44DC-881D-669F744453CA}" destId="{7FE928A0-BC05-4D16-8A9F-64974628240F}" srcOrd="0" destOrd="0" presId="urn:microsoft.com/office/officeart/2005/8/layout/hierarchy3"/>
    <dgm:cxn modelId="{DFB892CE-F05B-4607-89E4-0D26371A864F}" type="presOf" srcId="{0668497B-8F89-46D4-AB26-5CBFA6C03295}" destId="{F7C33872-986D-4AE0-A0AF-0CAE3529CB54}" srcOrd="0" destOrd="0" presId="urn:microsoft.com/office/officeart/2005/8/layout/hierarchy3"/>
    <dgm:cxn modelId="{075F20CF-C71E-4432-9E6F-8B244F1C5CD5}" srcId="{EAB7E0D1-DD87-42F9-A70A-CCF057EDE84B}" destId="{C8FB42F9-53C1-45DD-8977-25443F87E2C4}" srcOrd="1" destOrd="0" parTransId="{BC347493-5ECC-4E23-A954-83EFA6A89209}" sibTransId="{412C3BFA-47D0-42C7-839A-53AE53544013}"/>
    <dgm:cxn modelId="{D31828CF-894F-4304-BC9D-BF152FA06EB5}" srcId="{EDE28590-5AD0-4501-B94E-F961DFDD3E35}" destId="{9FF223F2-9B32-46F4-B778-69AE61AF3550}" srcOrd="3" destOrd="0" parTransId="{9FBD365A-331D-4730-9EDB-3256B8E071B7}" sibTransId="{BC1EF472-7E10-4E56-879A-EFED46B03D51}"/>
    <dgm:cxn modelId="{DE40E7D1-A231-49BA-9F71-E10932F5D72B}" type="presOf" srcId="{9961E09A-35F7-489E-AB13-6EA61CC2A9F7}" destId="{F238A3F3-8332-4119-B10F-1D152CBCCB8C}" srcOrd="0" destOrd="0" presId="urn:microsoft.com/office/officeart/2005/8/layout/hierarchy3"/>
    <dgm:cxn modelId="{3AFAEDD4-3EB8-4833-B0B1-DB3C0EB9568D}" srcId="{EDE28590-5AD0-4501-B94E-F961DFDD3E35}" destId="{41E64103-B54B-4FBD-AF3D-D5424F97E23B}" srcOrd="5" destOrd="0" parTransId="{37CFFCAF-EE7A-4B18-A405-3D87AE701E68}" sibTransId="{B4EE865A-BC27-42E3-908C-687487E39BA9}"/>
    <dgm:cxn modelId="{612C81D5-1229-464B-837C-9C6A532D0851}" type="presOf" srcId="{F54DE99A-09B9-446E-BD70-E404AD90C6F8}" destId="{8EB9AE7F-0114-4C62-A1C4-61DC3EEF013C}" srcOrd="0" destOrd="0" presId="urn:microsoft.com/office/officeart/2005/8/layout/hierarchy3"/>
    <dgm:cxn modelId="{DEA3D5D9-6E2F-4A92-9192-AC76370AD397}" type="presOf" srcId="{FB272224-E710-44FC-A05B-18C6180F0CA2}" destId="{4A453430-264A-42E9-8E18-B3C128EDDC3E}" srcOrd="0" destOrd="0" presId="urn:microsoft.com/office/officeart/2005/8/layout/hierarchy3"/>
    <dgm:cxn modelId="{216D56EE-F2B8-493B-9993-C8287AC6FBB4}" type="presOf" srcId="{F6D99868-9E8A-41F6-88C3-E54B75918C5E}" destId="{5EA422B4-3FB0-4048-BD0C-434C8ABE9FE8}" srcOrd="0" destOrd="0" presId="urn:microsoft.com/office/officeart/2005/8/layout/hierarchy3"/>
    <dgm:cxn modelId="{5BC7CDF4-3226-43EC-BF0E-67FA815270F3}" srcId="{EAB7E0D1-DD87-42F9-A70A-CCF057EDE84B}" destId="{A9AAAED4-E3AB-45D5-BEA8-6641F692D8ED}" srcOrd="2" destOrd="0" parTransId="{34EC9FBA-C21A-46A4-8C2D-B5010D5758F9}" sibTransId="{39ECDC11-CF53-4382-BFF7-7687DF4D4678}"/>
    <dgm:cxn modelId="{C3D8B1F5-B5F9-4597-8598-92A7709D7767}" type="presOf" srcId="{60208261-C31A-4BA3-AED3-4F0C0A7CA343}" destId="{159DE292-345B-41AA-82C4-3FD5FBA2D06C}" srcOrd="0" destOrd="0" presId="urn:microsoft.com/office/officeart/2005/8/layout/hierarchy3"/>
    <dgm:cxn modelId="{CEC949F6-796D-4DEF-83B2-E4E5A5DF943F}" type="presOf" srcId="{EAB7E0D1-DD87-42F9-A70A-CCF057EDE84B}" destId="{0679F1C1-55B8-435B-AA00-E09442436C49}" srcOrd="1" destOrd="0" presId="urn:microsoft.com/office/officeart/2005/8/layout/hierarchy3"/>
    <dgm:cxn modelId="{BFA326FB-81FB-407E-96F2-B4C524D1A0BA}" type="presOf" srcId="{0A9CF4A3-DE3B-4B1B-8E95-9D27B5E1F71C}" destId="{C8D67B44-7C6E-4508-8EDB-D84B23EAB2B7}" srcOrd="0" destOrd="0" presId="urn:microsoft.com/office/officeart/2005/8/layout/hierarchy3"/>
    <dgm:cxn modelId="{02721EFC-4BB0-4C05-8961-96D562258066}" type="presOf" srcId="{C8FB42F9-53C1-45DD-8977-25443F87E2C4}" destId="{2AE3C84F-6451-4DFF-8258-5BB7574E0DCA}" srcOrd="0" destOrd="0" presId="urn:microsoft.com/office/officeart/2005/8/layout/hierarchy3"/>
    <dgm:cxn modelId="{6B08BBFF-2EE0-4199-B31D-1FA47258335E}" type="presOf" srcId="{BC347493-5ECC-4E23-A954-83EFA6A89209}" destId="{A9790E79-0C76-4CC9-A3B2-0B5655C8C052}" srcOrd="0" destOrd="0" presId="urn:microsoft.com/office/officeart/2005/8/layout/hierarchy3"/>
    <dgm:cxn modelId="{E91FE410-BD70-4F77-BE46-E4332B2F9679}" type="presParOf" srcId="{159DE292-345B-41AA-82C4-3FD5FBA2D06C}" destId="{87718FE5-9025-4331-A814-98161AD421E5}" srcOrd="0" destOrd="0" presId="urn:microsoft.com/office/officeart/2005/8/layout/hierarchy3"/>
    <dgm:cxn modelId="{74357F62-71D3-4A76-8BAF-80AD917AC04C}" type="presParOf" srcId="{87718FE5-9025-4331-A814-98161AD421E5}" destId="{F61E8E2D-52A8-4D47-9A78-1864347CFAE2}" srcOrd="0" destOrd="0" presId="urn:microsoft.com/office/officeart/2005/8/layout/hierarchy3"/>
    <dgm:cxn modelId="{F39C29DC-8ABC-45E1-BF13-2CC819705D7D}" type="presParOf" srcId="{F61E8E2D-52A8-4D47-9A78-1864347CFAE2}" destId="{93B3E23C-1678-4C9C-AA49-F06E4E4FFFB5}" srcOrd="0" destOrd="0" presId="urn:microsoft.com/office/officeart/2005/8/layout/hierarchy3"/>
    <dgm:cxn modelId="{8CA435C7-E3ED-4A82-900C-F832F95D3059}" type="presParOf" srcId="{F61E8E2D-52A8-4D47-9A78-1864347CFAE2}" destId="{CDA5173D-B1FC-49DE-9A2B-6E50DCB2926C}" srcOrd="1" destOrd="0" presId="urn:microsoft.com/office/officeart/2005/8/layout/hierarchy3"/>
    <dgm:cxn modelId="{3FBAFCB0-74FD-4914-B132-98CECA1A1C6B}" type="presParOf" srcId="{87718FE5-9025-4331-A814-98161AD421E5}" destId="{C3B5CEB9-EC03-4BBE-A26C-AEF4407F3396}" srcOrd="1" destOrd="0" presId="urn:microsoft.com/office/officeart/2005/8/layout/hierarchy3"/>
    <dgm:cxn modelId="{2A357188-7E51-4705-9A86-AF6038A62B9C}" type="presParOf" srcId="{C3B5CEB9-EC03-4BBE-A26C-AEF4407F3396}" destId="{0D238F98-4108-45CC-A4B1-302E448A72A8}" srcOrd="0" destOrd="0" presId="urn:microsoft.com/office/officeart/2005/8/layout/hierarchy3"/>
    <dgm:cxn modelId="{C57B9FBA-54BA-4979-A5C5-DFE28B0647AA}" type="presParOf" srcId="{C3B5CEB9-EC03-4BBE-A26C-AEF4407F3396}" destId="{6EECB4C5-FE32-490F-B17D-917B998E7673}" srcOrd="1" destOrd="0" presId="urn:microsoft.com/office/officeart/2005/8/layout/hierarchy3"/>
    <dgm:cxn modelId="{D1281FD1-E03C-411B-994A-2120DA332C31}" type="presParOf" srcId="{C3B5CEB9-EC03-4BBE-A26C-AEF4407F3396}" destId="{69D00A23-3823-43C4-8AB1-C0F6881000BE}" srcOrd="2" destOrd="0" presId="urn:microsoft.com/office/officeart/2005/8/layout/hierarchy3"/>
    <dgm:cxn modelId="{490D795D-8B4E-4CA0-AB26-D049D5A36951}" type="presParOf" srcId="{C3B5CEB9-EC03-4BBE-A26C-AEF4407F3396}" destId="{6242FF86-A290-4A3A-9F4E-D517F15E53F9}" srcOrd="3" destOrd="0" presId="urn:microsoft.com/office/officeart/2005/8/layout/hierarchy3"/>
    <dgm:cxn modelId="{C2B4A80D-50E0-4AF2-9FED-3275174B4788}" type="presParOf" srcId="{C3B5CEB9-EC03-4BBE-A26C-AEF4407F3396}" destId="{7E7CE157-5D92-419A-B715-BB2BA953781E}" srcOrd="4" destOrd="0" presId="urn:microsoft.com/office/officeart/2005/8/layout/hierarchy3"/>
    <dgm:cxn modelId="{B923ED8A-95B6-46A3-8C4C-8AC384BD6E79}" type="presParOf" srcId="{C3B5CEB9-EC03-4BBE-A26C-AEF4407F3396}" destId="{C46F6D11-6FD1-4ECE-A924-1BA407C9C95A}" srcOrd="5" destOrd="0" presId="urn:microsoft.com/office/officeart/2005/8/layout/hierarchy3"/>
    <dgm:cxn modelId="{3B45633E-AFF8-42B9-9E52-896C2074FCAC}" type="presParOf" srcId="{C3B5CEB9-EC03-4BBE-A26C-AEF4407F3396}" destId="{4A5E6269-C17F-441F-ABD5-8CB85384FA4F}" srcOrd="6" destOrd="0" presId="urn:microsoft.com/office/officeart/2005/8/layout/hierarchy3"/>
    <dgm:cxn modelId="{A3BAA354-B095-4E90-A170-2C51B8B3E9D2}" type="presParOf" srcId="{C3B5CEB9-EC03-4BBE-A26C-AEF4407F3396}" destId="{26DB9DAD-53D7-4A6C-9720-DC0FB48E1C98}" srcOrd="7" destOrd="0" presId="urn:microsoft.com/office/officeart/2005/8/layout/hierarchy3"/>
    <dgm:cxn modelId="{81550DAA-76CD-4340-A452-355BA5226126}" type="presParOf" srcId="{C3B5CEB9-EC03-4BBE-A26C-AEF4407F3396}" destId="{640335D3-1FF8-4877-9E80-FC37BAD1A788}" srcOrd="8" destOrd="0" presId="urn:microsoft.com/office/officeart/2005/8/layout/hierarchy3"/>
    <dgm:cxn modelId="{78453389-0D0B-45AC-93D7-4271BB34F34D}" type="presParOf" srcId="{C3B5CEB9-EC03-4BBE-A26C-AEF4407F3396}" destId="{783CC701-C9D9-4B58-A977-8BD0EF5BBB3F}" srcOrd="9" destOrd="0" presId="urn:microsoft.com/office/officeart/2005/8/layout/hierarchy3"/>
    <dgm:cxn modelId="{904DB48F-C04D-4A1F-A97B-25D31F747487}" type="presParOf" srcId="{C3B5CEB9-EC03-4BBE-A26C-AEF4407F3396}" destId="{06D2C32F-79E7-4656-A942-3820864D3C89}" srcOrd="10" destOrd="0" presId="urn:microsoft.com/office/officeart/2005/8/layout/hierarchy3"/>
    <dgm:cxn modelId="{B33B06C9-5878-4E74-9B2E-DECA09B65987}" type="presParOf" srcId="{C3B5CEB9-EC03-4BBE-A26C-AEF4407F3396}" destId="{4561BA3D-DC10-4D3A-8E84-2865678ED218}" srcOrd="11" destOrd="0" presId="urn:microsoft.com/office/officeart/2005/8/layout/hierarchy3"/>
    <dgm:cxn modelId="{16FABFB1-31E1-468E-9945-0CD195048BF1}" type="presParOf" srcId="{C3B5CEB9-EC03-4BBE-A26C-AEF4407F3396}" destId="{3CD9A615-34F1-49AA-9A1D-311DCEC3F338}" srcOrd="12" destOrd="0" presId="urn:microsoft.com/office/officeart/2005/8/layout/hierarchy3"/>
    <dgm:cxn modelId="{4A9FF7C3-C2C2-4CDA-815C-F6BFCEBB227F}" type="presParOf" srcId="{C3B5CEB9-EC03-4BBE-A26C-AEF4407F3396}" destId="{25FB14A0-FC18-4E42-BFDD-1A7C0802D37B}" srcOrd="13" destOrd="0" presId="urn:microsoft.com/office/officeart/2005/8/layout/hierarchy3"/>
    <dgm:cxn modelId="{C7120022-B5C8-4898-9175-DBBF988C1DB3}" type="presParOf" srcId="{159DE292-345B-41AA-82C4-3FD5FBA2D06C}" destId="{08FCB848-4F2B-484B-AEE1-8B78FA83A07E}" srcOrd="1" destOrd="0" presId="urn:microsoft.com/office/officeart/2005/8/layout/hierarchy3"/>
    <dgm:cxn modelId="{ADE3BF49-3065-4CD8-86F9-F5CD25DCEB5C}" type="presParOf" srcId="{08FCB848-4F2B-484B-AEE1-8B78FA83A07E}" destId="{20F86737-1282-4463-AFE0-CECD9BAF9662}" srcOrd="0" destOrd="0" presId="urn:microsoft.com/office/officeart/2005/8/layout/hierarchy3"/>
    <dgm:cxn modelId="{42EA7784-10BB-4B72-A4E9-4C61B4C31504}" type="presParOf" srcId="{20F86737-1282-4463-AFE0-CECD9BAF9662}" destId="{8EB9AE7F-0114-4C62-A1C4-61DC3EEF013C}" srcOrd="0" destOrd="0" presId="urn:microsoft.com/office/officeart/2005/8/layout/hierarchy3"/>
    <dgm:cxn modelId="{215D74E5-9470-4C7A-9337-7355B984B6F6}" type="presParOf" srcId="{20F86737-1282-4463-AFE0-CECD9BAF9662}" destId="{BB7A22F1-208E-4692-9A7B-D02F90553EC6}" srcOrd="1" destOrd="0" presId="urn:microsoft.com/office/officeart/2005/8/layout/hierarchy3"/>
    <dgm:cxn modelId="{9C15416C-F5FA-47B5-B451-6C130EE5350D}" type="presParOf" srcId="{08FCB848-4F2B-484B-AEE1-8B78FA83A07E}" destId="{21E8AE34-C581-4E8E-AFEB-58C5EB627AD4}" srcOrd="1" destOrd="0" presId="urn:microsoft.com/office/officeart/2005/8/layout/hierarchy3"/>
    <dgm:cxn modelId="{A2860723-828A-4B84-8675-2965CD873EB8}" type="presParOf" srcId="{21E8AE34-C581-4E8E-AFEB-58C5EB627AD4}" destId="{F7C33872-986D-4AE0-A0AF-0CAE3529CB54}" srcOrd="0" destOrd="0" presId="urn:microsoft.com/office/officeart/2005/8/layout/hierarchy3"/>
    <dgm:cxn modelId="{C7879AE0-269A-40A9-A555-C3F73BCEBC74}" type="presParOf" srcId="{21E8AE34-C581-4E8E-AFEB-58C5EB627AD4}" destId="{7FE928A0-BC05-4D16-8A9F-64974628240F}" srcOrd="1" destOrd="0" presId="urn:microsoft.com/office/officeart/2005/8/layout/hierarchy3"/>
    <dgm:cxn modelId="{D59C2C05-87DF-4F97-A71B-86AEFCF7B183}" type="presParOf" srcId="{21E8AE34-C581-4E8E-AFEB-58C5EB627AD4}" destId="{C7737FA5-C631-4358-A928-E15A7E49CAF6}" srcOrd="2" destOrd="0" presId="urn:microsoft.com/office/officeart/2005/8/layout/hierarchy3"/>
    <dgm:cxn modelId="{F09F8515-0CE5-4BEF-B826-D065C4625522}" type="presParOf" srcId="{21E8AE34-C581-4E8E-AFEB-58C5EB627AD4}" destId="{AB5B851A-A84D-4EF8-BFB3-4FBB190FDC48}" srcOrd="3" destOrd="0" presId="urn:microsoft.com/office/officeart/2005/8/layout/hierarchy3"/>
    <dgm:cxn modelId="{7A35C226-95CB-4B03-866E-10C6F4CC8386}" type="presParOf" srcId="{21E8AE34-C581-4E8E-AFEB-58C5EB627AD4}" destId="{8C3B5706-532B-4969-BFF4-E2DD33EF3FFB}" srcOrd="4" destOrd="0" presId="urn:microsoft.com/office/officeart/2005/8/layout/hierarchy3"/>
    <dgm:cxn modelId="{3BA1B534-334A-4694-A5C0-A73664B4EBE5}" type="presParOf" srcId="{21E8AE34-C581-4E8E-AFEB-58C5EB627AD4}" destId="{BB2FE7F9-A689-478D-99D3-04C32628AB0B}" srcOrd="5" destOrd="0" presId="urn:microsoft.com/office/officeart/2005/8/layout/hierarchy3"/>
    <dgm:cxn modelId="{446FA205-7C7B-412D-B97E-24001C22B3DA}" type="presParOf" srcId="{21E8AE34-C581-4E8E-AFEB-58C5EB627AD4}" destId="{0FCB7C6F-1FE9-40C2-A8D2-9C559AFB7535}" srcOrd="6" destOrd="0" presId="urn:microsoft.com/office/officeart/2005/8/layout/hierarchy3"/>
    <dgm:cxn modelId="{31C308D5-0DE6-4305-96DB-2CA7DC15AC4C}" type="presParOf" srcId="{21E8AE34-C581-4E8E-AFEB-58C5EB627AD4}" destId="{5EA422B4-3FB0-4048-BD0C-434C8ABE9FE8}" srcOrd="7" destOrd="0" presId="urn:microsoft.com/office/officeart/2005/8/layout/hierarchy3"/>
    <dgm:cxn modelId="{6FA86D86-1DAA-446C-8B54-2B4DAB261309}" type="presParOf" srcId="{21E8AE34-C581-4E8E-AFEB-58C5EB627AD4}" destId="{6E906151-3279-4DA7-82DB-EF6FC8398577}" srcOrd="8" destOrd="0" presId="urn:microsoft.com/office/officeart/2005/8/layout/hierarchy3"/>
    <dgm:cxn modelId="{B48304D2-6218-4875-AFE2-B52DC9EEEB50}" type="presParOf" srcId="{21E8AE34-C581-4E8E-AFEB-58C5EB627AD4}" destId="{1179F720-2F17-41D5-B2D9-8DEA73657D14}" srcOrd="9" destOrd="0" presId="urn:microsoft.com/office/officeart/2005/8/layout/hierarchy3"/>
    <dgm:cxn modelId="{431DC52D-3213-4EDF-B2FE-EB7C26DF6356}" type="presParOf" srcId="{21E8AE34-C581-4E8E-AFEB-58C5EB627AD4}" destId="{C8D67B44-7C6E-4508-8EDB-D84B23EAB2B7}" srcOrd="10" destOrd="0" presId="urn:microsoft.com/office/officeart/2005/8/layout/hierarchy3"/>
    <dgm:cxn modelId="{99371B27-EA35-47AD-8614-A6C96ADBBC86}" type="presParOf" srcId="{21E8AE34-C581-4E8E-AFEB-58C5EB627AD4}" destId="{80972295-5C5E-46E4-A1EE-1BAF1952B6B6}" srcOrd="11" destOrd="0" presId="urn:microsoft.com/office/officeart/2005/8/layout/hierarchy3"/>
    <dgm:cxn modelId="{17056F13-39AB-49D9-9E26-51ED00B4865C}" type="presParOf" srcId="{21E8AE34-C581-4E8E-AFEB-58C5EB627AD4}" destId="{BA487170-96AF-4844-9C8A-586B09B1D928}" srcOrd="12" destOrd="0" presId="urn:microsoft.com/office/officeart/2005/8/layout/hierarchy3"/>
    <dgm:cxn modelId="{6129A98E-97DE-45FA-AF7C-69AA083B41B7}" type="presParOf" srcId="{21E8AE34-C581-4E8E-AFEB-58C5EB627AD4}" destId="{A3C32429-75A2-458A-8558-187F913859B6}" srcOrd="13" destOrd="0" presId="urn:microsoft.com/office/officeart/2005/8/layout/hierarchy3"/>
    <dgm:cxn modelId="{120914CA-8808-490F-843F-D1A5A53B0BB5}" type="presParOf" srcId="{159DE292-345B-41AA-82C4-3FD5FBA2D06C}" destId="{685C23D5-B6DD-4645-87BF-F5AC5A847B52}" srcOrd="2" destOrd="0" presId="urn:microsoft.com/office/officeart/2005/8/layout/hierarchy3"/>
    <dgm:cxn modelId="{7684CEB0-23F3-4850-A513-DEFB465BFDFD}" type="presParOf" srcId="{685C23D5-B6DD-4645-87BF-F5AC5A847B52}" destId="{710207DF-A936-4BEE-9148-D596CC6EB5B9}" srcOrd="0" destOrd="0" presId="urn:microsoft.com/office/officeart/2005/8/layout/hierarchy3"/>
    <dgm:cxn modelId="{DA57D163-5274-4497-97EE-3EE0D862ED10}" type="presParOf" srcId="{710207DF-A936-4BEE-9148-D596CC6EB5B9}" destId="{618E5FE4-F025-417D-BE5B-1A7008E0E99A}" srcOrd="0" destOrd="0" presId="urn:microsoft.com/office/officeart/2005/8/layout/hierarchy3"/>
    <dgm:cxn modelId="{5B1F4F65-4014-42AE-AB09-61DFF4500145}" type="presParOf" srcId="{710207DF-A936-4BEE-9148-D596CC6EB5B9}" destId="{0679F1C1-55B8-435B-AA00-E09442436C49}" srcOrd="1" destOrd="0" presId="urn:microsoft.com/office/officeart/2005/8/layout/hierarchy3"/>
    <dgm:cxn modelId="{6625124C-59C6-4756-AE8C-3BCD67692FEC}" type="presParOf" srcId="{685C23D5-B6DD-4645-87BF-F5AC5A847B52}" destId="{F4394349-46E5-4C05-8C83-CB3A4D19D469}" srcOrd="1" destOrd="0" presId="urn:microsoft.com/office/officeart/2005/8/layout/hierarchy3"/>
    <dgm:cxn modelId="{7C61206D-2BEF-4604-921A-8A31591D70A2}" type="presParOf" srcId="{F4394349-46E5-4C05-8C83-CB3A4D19D469}" destId="{0E06F8A6-AF2C-4A4B-9C1C-359CA6FE7C1B}" srcOrd="0" destOrd="0" presId="urn:microsoft.com/office/officeart/2005/8/layout/hierarchy3"/>
    <dgm:cxn modelId="{195D6959-07B4-4DE9-8AB0-717CDF9C68FF}" type="presParOf" srcId="{F4394349-46E5-4C05-8C83-CB3A4D19D469}" destId="{4A453430-264A-42E9-8E18-B3C128EDDC3E}" srcOrd="1" destOrd="0" presId="urn:microsoft.com/office/officeart/2005/8/layout/hierarchy3"/>
    <dgm:cxn modelId="{60E4A811-93BF-4DCF-8C4E-896115FE680B}" type="presParOf" srcId="{F4394349-46E5-4C05-8C83-CB3A4D19D469}" destId="{A9790E79-0C76-4CC9-A3B2-0B5655C8C052}" srcOrd="2" destOrd="0" presId="urn:microsoft.com/office/officeart/2005/8/layout/hierarchy3"/>
    <dgm:cxn modelId="{C1F8D1A3-FD19-478A-AF6E-3BD04DCF3A34}" type="presParOf" srcId="{F4394349-46E5-4C05-8C83-CB3A4D19D469}" destId="{2AE3C84F-6451-4DFF-8258-5BB7574E0DCA}" srcOrd="3" destOrd="0" presId="urn:microsoft.com/office/officeart/2005/8/layout/hierarchy3"/>
    <dgm:cxn modelId="{32D0B56A-D526-43E8-BB91-9485F44AF9C0}" type="presParOf" srcId="{F4394349-46E5-4C05-8C83-CB3A4D19D469}" destId="{B1C1B2A0-F1CB-4423-952A-F5DE0D702561}" srcOrd="4" destOrd="0" presId="urn:microsoft.com/office/officeart/2005/8/layout/hierarchy3"/>
    <dgm:cxn modelId="{595FFCF0-870A-4CE3-8436-10A066BF708D}" type="presParOf" srcId="{F4394349-46E5-4C05-8C83-CB3A4D19D469}" destId="{9EEF7F90-8034-4A06-85CB-86B108B1431C}" srcOrd="5" destOrd="0" presId="urn:microsoft.com/office/officeart/2005/8/layout/hierarchy3"/>
    <dgm:cxn modelId="{4136CB85-8496-4C9A-8DC3-93CAE0C95E37}" type="presParOf" srcId="{F4394349-46E5-4C05-8C83-CB3A4D19D469}" destId="{A008F314-3F7A-4006-A7B3-3003E7A2FA8D}" srcOrd="6" destOrd="0" presId="urn:microsoft.com/office/officeart/2005/8/layout/hierarchy3"/>
    <dgm:cxn modelId="{E3E58FA5-909C-4476-AE69-858E4C08E9F8}" type="presParOf" srcId="{F4394349-46E5-4C05-8C83-CB3A4D19D469}" destId="{F238A3F3-8332-4119-B10F-1D152CBCCB8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208261-C31A-4BA3-AED3-4F0C0A7CA343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26CD83-5263-4BB8-BB63-37498BB87236}">
      <dgm:prSet custT="1"/>
      <dgm:spPr/>
      <dgm:t>
        <a:bodyPr/>
        <a:lstStyle/>
        <a:p>
          <a:pPr algn="ctr"/>
          <a:r>
            <a:rPr lang="en-US" sz="1400" b="1" dirty="0">
              <a:latin typeface="Times New Roman" pitchFamily="18" charset="0"/>
              <a:cs typeface="Times New Roman" pitchFamily="18" charset="0"/>
            </a:rPr>
            <a:t>Family, Social Network &amp; Social Welfare</a:t>
          </a:r>
        </a:p>
      </dgm:t>
    </dgm:pt>
    <dgm:pt modelId="{BEA86C05-F663-42F1-AC25-00DAA464EB8B}" type="parTrans" cxnId="{86F6E271-6766-4B42-BA17-7C50E8F5D689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79D70347-6567-49CF-BE4A-7FACD6EB4A11}" type="sibTrans" cxnId="{86F6E271-6766-4B42-BA17-7C50E8F5D689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D2BD95E8-0E76-4036-AAFB-C2DFF2FCBC30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Spouse, Children &amp;  grandchildren, Parents, Siblings, and Friends</a:t>
          </a:r>
        </a:p>
      </dgm:t>
    </dgm:pt>
    <dgm:pt modelId="{4350DFA2-C2F0-48DF-B0EA-24CAA0982AB3}" type="parTrans" cxnId="{A245CD1B-4655-43BA-8B08-B2FBC5E621B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8431CDF-9B23-4228-BF54-D6019B1123AE}" type="sibTrans" cxnId="{A245CD1B-4655-43BA-8B08-B2FBC5E621B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0874AF7C-F3E0-49B3-8D4E-98A1AFDAAE0C}">
      <dgm:prSet custT="1"/>
      <dgm:spPr/>
      <dgm:t>
        <a:bodyPr/>
        <a:lstStyle/>
        <a:p>
          <a:pPr algn="ctr"/>
          <a:r>
            <a:rPr lang="en-US" sz="1400" b="1" dirty="0">
              <a:latin typeface="Times New Roman" pitchFamily="18" charset="0"/>
              <a:cs typeface="Times New Roman" pitchFamily="18" charset="0"/>
            </a:rPr>
            <a:t>Living arrangements, </a:t>
          </a:r>
        </a:p>
        <a:p>
          <a:pPr algn="ctr"/>
          <a:r>
            <a:rPr lang="en-US" sz="1400" b="1" dirty="0">
              <a:latin typeface="Times New Roman" pitchFamily="18" charset="0"/>
              <a:cs typeface="Times New Roman" pitchFamily="18" charset="0"/>
            </a:rPr>
            <a:t>Social Support &amp; Instrumental care</a:t>
          </a:r>
        </a:p>
      </dgm:t>
    </dgm:pt>
    <dgm:pt modelId="{AAC0F570-FE47-4AF0-9089-017B2D8ABB82}" type="parTrans" cxnId="{971869AB-A4FC-4DAD-9212-5BF38A54D5E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CDCD6105-98B8-4EE7-BAB9-AC7971E074BD}" type="sibTrans" cxnId="{971869AB-A4FC-4DAD-9212-5BF38A54D5E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6CC1314D-9F0B-4C88-ADFD-F75EE11765F9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Intra-Household Decision-Making, Social Activities</a:t>
          </a:r>
        </a:p>
      </dgm:t>
    </dgm:pt>
    <dgm:pt modelId="{49A69660-2995-4EF3-BE0F-1060477F6843}" type="parTrans" cxnId="{834CD4A9-FA0D-435C-AE56-2137811E483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0DF8A476-27AC-4630-8C07-5A5A15F85021}" type="sibTrans" cxnId="{834CD4A9-FA0D-435C-AE56-2137811E4836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BC99EA25-C4DC-4999-94C4-97BA4B890632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ctr"/>
          <a:r>
            <a:rPr lang="en-US" sz="1400" b="1" dirty="0">
              <a:latin typeface="Times New Roman" pitchFamily="18" charset="0"/>
              <a:cs typeface="Times New Roman" pitchFamily="18" charset="0"/>
            </a:rPr>
            <a:t>Social Welfare Schemes</a:t>
          </a:r>
        </a:p>
      </dgm:t>
    </dgm:pt>
    <dgm:pt modelId="{62A44743-1413-4F0B-96D5-59ED1920995C}" type="parTrans" cxnId="{61962AF1-4F4F-4D30-BEEB-A0132DF1E2D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E5AD0DCE-B82A-406A-8756-FDCAE4941EAB}" type="sibTrans" cxnId="{61962AF1-4F4F-4D30-BEEB-A0132DF1E2D8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9868788C-553D-49A8-B0C3-8EB59A76E088}">
      <dgm:prSet custT="1"/>
      <dgm:spPr/>
      <dgm:t>
        <a:bodyPr/>
        <a:lstStyle/>
        <a:p>
          <a:pPr algn="ctr"/>
          <a:r>
            <a: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Psychosocial Measures</a:t>
          </a:r>
        </a:p>
        <a:p>
          <a:pPr algn="ctr"/>
          <a:r>
            <a: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Elder Ill-treatment (inside/outside household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</a:p>
      </dgm:t>
    </dgm:pt>
    <dgm:pt modelId="{7FC001C1-5C6E-4F7F-8BB7-7CAE8907B05A}" type="parTrans" cxnId="{2D5F2A71-C3A4-4DF3-8B63-40D0E139756F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4168EB59-0BCC-433E-982D-0B7F38A5D87F}" type="sibTrans" cxnId="{2D5F2A71-C3A4-4DF3-8B63-40D0E139756F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E58119CD-5818-437C-B8EC-72C27FA1B5C4}">
      <dgm:prSet custT="1"/>
      <dgm:spPr/>
      <dgm:t>
        <a:bodyPr/>
        <a:lstStyle/>
        <a:p>
          <a:pPr algn="ctr"/>
          <a:r>
            <a:rPr lang="en-US" sz="1400" b="1" dirty="0">
              <a:latin typeface="Times New Roman" pitchFamily="18" charset="0"/>
              <a:cs typeface="Times New Roman" pitchFamily="18" charset="0"/>
            </a:rPr>
            <a:t>Life Satisfaction</a:t>
          </a:r>
        </a:p>
      </dgm:t>
    </dgm:pt>
    <dgm:pt modelId="{0EF82163-F58A-4166-BEBB-4103188E4B06}" type="parTrans" cxnId="{B90EEE02-B806-49E8-AF3E-81A27E5CCD6A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15F776E3-D022-47D7-93E2-D3C6A7F9E446}" type="sibTrans" cxnId="{B90EEE02-B806-49E8-AF3E-81A27E5CCD6A}">
      <dgm:prSet/>
      <dgm:spPr/>
      <dgm:t>
        <a:bodyPr/>
        <a:lstStyle/>
        <a:p>
          <a:pPr algn="ctr"/>
          <a:endParaRPr lang="en-US" sz="1400">
            <a:latin typeface="Times New Roman" pitchFamily="18" charset="0"/>
            <a:cs typeface="Times New Roman" pitchFamily="18" charset="0"/>
          </a:endParaRPr>
        </a:p>
      </dgm:t>
    </dgm:pt>
    <dgm:pt modelId="{30F8A8A6-020A-4EED-B1D5-46EB4DE763B8}">
      <dgm:prSet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 anchor="t"/>
        <a:lstStyle/>
        <a:p>
          <a:pPr algn="l"/>
          <a:r>
            <a:rPr lang="en-US" sz="1200" b="1" dirty="0">
              <a:latin typeface="Times New Roman" pitchFamily="18" charset="0"/>
              <a:cs typeface="Times New Roman" pitchFamily="18" charset="0"/>
            </a:rPr>
            <a:t>Welfare schemes meant for old persons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Awareness about schemes?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Whether availing benefits of schemes?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Amount received during the last one year?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For last how many years availing this benefits?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Problem/s faced to avail benefits?</a:t>
          </a:r>
        </a:p>
        <a:p>
          <a:pPr marL="174625" indent="0" algn="l"/>
          <a:r>
            <a:rPr lang="en-US" sz="1300" dirty="0">
              <a:latin typeface="Times New Roman" pitchFamily="18" charset="0"/>
              <a:cs typeface="Times New Roman" pitchFamily="18" charset="0"/>
            </a:rPr>
            <a:t>Reasons for  not availing benefits,</a:t>
          </a:r>
        </a:p>
        <a:p>
          <a:pPr marL="174625" indent="0" algn="l"/>
          <a:endParaRPr lang="en-US" sz="400" dirty="0">
            <a:latin typeface="Times New Roman" pitchFamily="18" charset="0"/>
            <a:cs typeface="Times New Roman" pitchFamily="18" charset="0"/>
          </a:endParaRPr>
        </a:p>
        <a:p>
          <a:pPr marL="174625" indent="0" algn="l"/>
          <a:r>
            <a:rPr lang="en-US" sz="1200" b="1" dirty="0">
              <a:latin typeface="Times New Roman" pitchFamily="18" charset="0"/>
              <a:cs typeface="Times New Roman" pitchFamily="18" charset="0"/>
            </a:rPr>
            <a:t>Concessions given by the government to elderly</a:t>
          </a:r>
        </a:p>
        <a:p>
          <a:pPr marL="0" indent="174625" algn="l"/>
          <a:r>
            <a:rPr lang="en-US" sz="1300" dirty="0">
              <a:latin typeface="Times New Roman" pitchFamily="18" charset="0"/>
              <a:cs typeface="Times New Roman" pitchFamily="18" charset="0"/>
            </a:rPr>
            <a:t>Awareness about concessions</a:t>
          </a:r>
        </a:p>
        <a:p>
          <a:pPr marL="0" indent="174625" algn="l"/>
          <a:r>
            <a:rPr lang="en-US" sz="1300" dirty="0">
              <a:latin typeface="Times New Roman" pitchFamily="18" charset="0"/>
              <a:cs typeface="Times New Roman" pitchFamily="18" charset="0"/>
            </a:rPr>
            <a:t>Utilization of  concessions</a:t>
          </a:r>
        </a:p>
        <a:p>
          <a:pPr marL="0" indent="174625" algn="l"/>
          <a:r>
            <a:rPr lang="en-US" sz="1300" dirty="0">
              <a:latin typeface="Times New Roman" pitchFamily="18" charset="0"/>
              <a:cs typeface="Times New Roman" pitchFamily="18" charset="0"/>
            </a:rPr>
            <a:t>-Travel Concessions</a:t>
          </a:r>
        </a:p>
        <a:p>
          <a:pPr marL="0" indent="174625" algn="l"/>
          <a:r>
            <a:rPr lang="en-US" sz="1300" dirty="0">
              <a:latin typeface="Times New Roman" pitchFamily="18" charset="0"/>
              <a:cs typeface="Times New Roman" pitchFamily="18" charset="0"/>
            </a:rPr>
            <a:t>- Income tax benefits</a:t>
          </a:r>
        </a:p>
        <a:p>
          <a:pPr marL="0" indent="174625" algn="l"/>
          <a:r>
            <a:rPr lang="en-US" sz="1300" dirty="0">
              <a:latin typeface="Times New Roman" pitchFamily="18" charset="0"/>
              <a:cs typeface="Times New Roman" pitchFamily="18" charset="0"/>
            </a:rPr>
            <a:t>- Banking benefits</a:t>
          </a:r>
          <a:endParaRPr lang="en-US" sz="1300" b="1" dirty="0">
            <a:latin typeface="Times New Roman" pitchFamily="18" charset="0"/>
            <a:cs typeface="Times New Roman" pitchFamily="18" charset="0"/>
          </a:endParaRPr>
        </a:p>
      </dgm:t>
    </dgm:pt>
    <dgm:pt modelId="{9D7782F9-FC9D-4B01-8A71-A854BDD28E0C}" type="parTrans" cxnId="{0B9C3794-E823-4855-AE33-D6F5A27B50DC}">
      <dgm:prSet/>
      <dgm:spPr/>
      <dgm:t>
        <a:bodyPr/>
        <a:lstStyle/>
        <a:p>
          <a:endParaRPr lang="en-IN">
            <a:latin typeface="Times New Roman" pitchFamily="18" charset="0"/>
            <a:cs typeface="Times New Roman" pitchFamily="18" charset="0"/>
          </a:endParaRPr>
        </a:p>
      </dgm:t>
    </dgm:pt>
    <dgm:pt modelId="{996E0F53-3AAC-413B-A7FB-6154890E039E}" type="sibTrans" cxnId="{0B9C3794-E823-4855-AE33-D6F5A27B50DC}">
      <dgm:prSet/>
      <dgm:spPr/>
      <dgm:t>
        <a:bodyPr/>
        <a:lstStyle/>
        <a:p>
          <a:endParaRPr lang="en-IN">
            <a:latin typeface="Times New Roman" pitchFamily="18" charset="0"/>
            <a:cs typeface="Times New Roman" pitchFamily="18" charset="0"/>
          </a:endParaRPr>
        </a:p>
      </dgm:t>
    </dgm:pt>
    <dgm:pt modelId="{C5E9C844-502D-49A0-9DAC-30F72708E758}">
      <dgm:prSet custT="1"/>
      <dgm:spPr/>
      <dgm:t>
        <a:bodyPr/>
        <a:lstStyle/>
        <a:p>
          <a:r>
            <a:rPr lang="en-US" sz="1050" b="1" dirty="0">
              <a:latin typeface="Times New Roman" pitchFamily="18" charset="0"/>
              <a:cs typeface="Times New Roman" pitchFamily="18" charset="0"/>
            </a:rPr>
            <a:t>Spirituality/ Religiosity</a:t>
          </a:r>
        </a:p>
        <a:p>
          <a:r>
            <a:rPr lang="en-US" sz="1050" b="1" dirty="0">
              <a:latin typeface="Times New Roman" pitchFamily="18" charset="0"/>
              <a:cs typeface="Times New Roman" pitchFamily="18" charset="0"/>
            </a:rPr>
            <a:t>Opinion about the feeling and intensity of spiritualism</a:t>
          </a:r>
        </a:p>
        <a:p>
          <a:endParaRPr lang="en-US" sz="1050" dirty="0">
            <a:latin typeface="Times New Roman" pitchFamily="18" charset="0"/>
            <a:cs typeface="Times New Roman" pitchFamily="18" charset="0"/>
          </a:endParaRPr>
        </a:p>
      </dgm:t>
    </dgm:pt>
    <dgm:pt modelId="{38EB5879-87A2-4239-AE4B-C9AC5350F043}" type="parTrans" cxnId="{2B505ED8-7A4D-4F1F-8883-8D377DFBF80B}">
      <dgm:prSet/>
      <dgm:spPr/>
      <dgm:t>
        <a:bodyPr/>
        <a:lstStyle/>
        <a:p>
          <a:endParaRPr lang="en-IN"/>
        </a:p>
      </dgm:t>
    </dgm:pt>
    <dgm:pt modelId="{1A63C4D2-86DC-4052-85E1-918ACAFAB3A4}" type="sibTrans" cxnId="{2B505ED8-7A4D-4F1F-8883-8D377DFBF80B}">
      <dgm:prSet/>
      <dgm:spPr/>
      <dgm:t>
        <a:bodyPr/>
        <a:lstStyle/>
        <a:p>
          <a:endParaRPr lang="en-IN"/>
        </a:p>
      </dgm:t>
    </dgm:pt>
    <dgm:pt modelId="{159DE292-345B-41AA-82C4-3FD5FBA2D06C}" type="pres">
      <dgm:prSet presAssocID="{60208261-C31A-4BA3-AED3-4F0C0A7CA34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4A8BD4A-67B1-4481-A3EF-68783F703597}" type="pres">
      <dgm:prSet presAssocID="{A826CD83-5263-4BB8-BB63-37498BB87236}" presName="root" presStyleCnt="0"/>
      <dgm:spPr/>
    </dgm:pt>
    <dgm:pt modelId="{A25A5D9B-096B-4E73-9C10-D71FE781AD91}" type="pres">
      <dgm:prSet presAssocID="{A826CD83-5263-4BB8-BB63-37498BB87236}" presName="rootComposite" presStyleCnt="0"/>
      <dgm:spPr/>
    </dgm:pt>
    <dgm:pt modelId="{130FDC17-FC60-4FC4-A447-01A9B3BBD1A0}" type="pres">
      <dgm:prSet presAssocID="{A826CD83-5263-4BB8-BB63-37498BB87236}" presName="rootText" presStyleLbl="node1" presStyleIdx="0" presStyleCnt="2" custScaleX="323855" custLinFactX="-100000" custLinFactNeighborX="-148671" custLinFactNeighborY="14844"/>
      <dgm:spPr/>
    </dgm:pt>
    <dgm:pt modelId="{F5F4C904-A1E6-418D-8CD6-9578E4879012}" type="pres">
      <dgm:prSet presAssocID="{A826CD83-5263-4BB8-BB63-37498BB87236}" presName="rootConnector" presStyleLbl="node1" presStyleIdx="0" presStyleCnt="2"/>
      <dgm:spPr/>
    </dgm:pt>
    <dgm:pt modelId="{D53C5E3F-F3A7-4677-9756-C70BC7A90265}" type="pres">
      <dgm:prSet presAssocID="{A826CD83-5263-4BB8-BB63-37498BB87236}" presName="childShape" presStyleCnt="0"/>
      <dgm:spPr/>
    </dgm:pt>
    <dgm:pt modelId="{B711C4B1-053B-46C3-B0EC-8BD2624451F8}" type="pres">
      <dgm:prSet presAssocID="{4350DFA2-C2F0-48DF-B0EA-24CAA0982AB3}" presName="Name13" presStyleLbl="parChTrans1D2" presStyleIdx="0" presStyleCnt="7"/>
      <dgm:spPr/>
    </dgm:pt>
    <dgm:pt modelId="{23E4F647-BCDE-4B0F-8839-7C9F3080315C}" type="pres">
      <dgm:prSet presAssocID="{D2BD95E8-0E76-4036-AAFB-C2DFF2FCBC30}" presName="childText" presStyleLbl="bgAcc1" presStyleIdx="0" presStyleCnt="7" custScaleX="347500" custScaleY="149089" custLinFactX="-39479" custLinFactNeighborX="-100000" custLinFactNeighborY="17780">
        <dgm:presLayoutVars>
          <dgm:bulletEnabled val="1"/>
        </dgm:presLayoutVars>
      </dgm:prSet>
      <dgm:spPr/>
    </dgm:pt>
    <dgm:pt modelId="{07E1F7EB-7901-4154-8947-0BD2380D52EF}" type="pres">
      <dgm:prSet presAssocID="{AAC0F570-FE47-4AF0-9089-017B2D8ABB82}" presName="Name13" presStyleLbl="parChTrans1D2" presStyleIdx="1" presStyleCnt="7"/>
      <dgm:spPr/>
    </dgm:pt>
    <dgm:pt modelId="{E2FC7F1B-A924-4C8B-A664-051F43D159EB}" type="pres">
      <dgm:prSet presAssocID="{0874AF7C-F3E0-49B3-8D4E-98A1AFDAAE0C}" presName="childText" presStyleLbl="bgAcc1" presStyleIdx="1" presStyleCnt="7" custScaleX="351277" custScaleY="149481" custLinFactX="-43026" custLinFactNeighborX="-100000" custLinFactNeighborY="22448">
        <dgm:presLayoutVars>
          <dgm:bulletEnabled val="1"/>
        </dgm:presLayoutVars>
      </dgm:prSet>
      <dgm:spPr/>
    </dgm:pt>
    <dgm:pt modelId="{C8825FA1-B6CE-4190-8868-71BA47A17E98}" type="pres">
      <dgm:prSet presAssocID="{49A69660-2995-4EF3-BE0F-1060477F6843}" presName="Name13" presStyleLbl="parChTrans1D2" presStyleIdx="2" presStyleCnt="7"/>
      <dgm:spPr/>
    </dgm:pt>
    <dgm:pt modelId="{C6D3671C-08FD-4A3F-900F-86A7302CB744}" type="pres">
      <dgm:prSet presAssocID="{6CC1314D-9F0B-4C88-ADFD-F75EE11765F9}" presName="childText" presStyleLbl="bgAcc1" presStyleIdx="2" presStyleCnt="7" custScaleX="353972" custScaleY="151188" custLinFactX="-56897" custLinFactNeighborX="-100000" custLinFactNeighborY="23095">
        <dgm:presLayoutVars>
          <dgm:bulletEnabled val="1"/>
        </dgm:presLayoutVars>
      </dgm:prSet>
      <dgm:spPr/>
    </dgm:pt>
    <dgm:pt modelId="{BAADABCA-14DB-4C10-8CC1-6624FE0702C2}" type="pres">
      <dgm:prSet presAssocID="{62A44743-1413-4F0B-96D5-59ED1920995C}" presName="Name13" presStyleLbl="parChTrans1D2" presStyleIdx="3" presStyleCnt="7"/>
      <dgm:spPr/>
    </dgm:pt>
    <dgm:pt modelId="{BEDB742B-5876-47C3-A4AC-C539221C79CB}" type="pres">
      <dgm:prSet presAssocID="{BC99EA25-C4DC-4999-94C4-97BA4B890632}" presName="childText" presStyleLbl="bgAcc1" presStyleIdx="3" presStyleCnt="7" custScaleX="339778" custScaleY="126740" custLinFactX="-43768" custLinFactNeighborX="-100000" custLinFactNeighborY="19583">
        <dgm:presLayoutVars>
          <dgm:bulletEnabled val="1"/>
        </dgm:presLayoutVars>
      </dgm:prSet>
      <dgm:spPr/>
    </dgm:pt>
    <dgm:pt modelId="{ABA21D41-DA0A-46DE-AE30-B44F26F99E3C}" type="pres">
      <dgm:prSet presAssocID="{7FC001C1-5C6E-4F7F-8BB7-7CAE8907B05A}" presName="Name13" presStyleLbl="parChTrans1D2" presStyleIdx="4" presStyleCnt="7"/>
      <dgm:spPr/>
    </dgm:pt>
    <dgm:pt modelId="{6C01481B-E31F-4BFE-A58B-4D3E4FB907FC}" type="pres">
      <dgm:prSet presAssocID="{9868788C-553D-49A8-B0C3-8EB59A76E088}" presName="childText" presStyleLbl="bgAcc1" presStyleIdx="4" presStyleCnt="7" custScaleX="344872" custScaleY="153724" custLinFactX="-52040" custLinFactNeighborX="-100000" custLinFactNeighborY="6395">
        <dgm:presLayoutVars>
          <dgm:bulletEnabled val="1"/>
        </dgm:presLayoutVars>
      </dgm:prSet>
      <dgm:spPr/>
    </dgm:pt>
    <dgm:pt modelId="{ED084729-571E-4584-A257-6657EDEB7A71}" type="pres">
      <dgm:prSet presAssocID="{0EF82163-F58A-4166-BEBB-4103188E4B06}" presName="Name13" presStyleLbl="parChTrans1D2" presStyleIdx="5" presStyleCnt="7"/>
      <dgm:spPr/>
    </dgm:pt>
    <dgm:pt modelId="{391D86CE-9CB9-4B78-8C26-97601DB1056E}" type="pres">
      <dgm:prSet presAssocID="{E58119CD-5818-437C-B8EC-72C27FA1B5C4}" presName="childText" presStyleLbl="bgAcc1" presStyleIdx="5" presStyleCnt="7" custScaleX="339464" custScaleY="154522" custLinFactX="-75251" custLinFactNeighborX="-100000" custLinFactNeighborY="8338">
        <dgm:presLayoutVars>
          <dgm:bulletEnabled val="1"/>
        </dgm:presLayoutVars>
      </dgm:prSet>
      <dgm:spPr/>
    </dgm:pt>
    <dgm:pt modelId="{AB334205-B022-4027-8B3A-66C744806C1F}" type="pres">
      <dgm:prSet presAssocID="{38EB5879-87A2-4239-AE4B-C9AC5350F043}" presName="Name13" presStyleLbl="parChTrans1D2" presStyleIdx="6" presStyleCnt="7"/>
      <dgm:spPr/>
    </dgm:pt>
    <dgm:pt modelId="{D117CF0A-DF4C-4696-9E62-46305C8A6291}" type="pres">
      <dgm:prSet presAssocID="{C5E9C844-502D-49A0-9DAC-30F72708E758}" presName="childText" presStyleLbl="bgAcc1" presStyleIdx="6" presStyleCnt="7" custScaleX="365180" custScaleY="162754" custLinFactX="-77785" custLinFactNeighborX="-100000" custLinFactNeighborY="6576">
        <dgm:presLayoutVars>
          <dgm:bulletEnabled val="1"/>
        </dgm:presLayoutVars>
      </dgm:prSet>
      <dgm:spPr/>
    </dgm:pt>
    <dgm:pt modelId="{56AEA302-6EA5-40F6-A93C-60E177F5A647}" type="pres">
      <dgm:prSet presAssocID="{30F8A8A6-020A-4EED-B1D5-46EB4DE763B8}" presName="root" presStyleCnt="0"/>
      <dgm:spPr/>
    </dgm:pt>
    <dgm:pt modelId="{32EDE54A-E50E-413B-96A1-86B532D83EF2}" type="pres">
      <dgm:prSet presAssocID="{30F8A8A6-020A-4EED-B1D5-46EB4DE763B8}" presName="rootComposite" presStyleCnt="0"/>
      <dgm:spPr/>
    </dgm:pt>
    <dgm:pt modelId="{162DD4C2-5CE4-4103-A58D-B2C0CA7AAD4C}" type="pres">
      <dgm:prSet presAssocID="{30F8A8A6-020A-4EED-B1D5-46EB4DE763B8}" presName="rootText" presStyleLbl="node1" presStyleIdx="1" presStyleCnt="2" custScaleX="419349" custScaleY="1065468" custLinFactY="28191" custLinFactNeighborX="-6143" custLinFactNeighborY="100000"/>
      <dgm:spPr/>
    </dgm:pt>
    <dgm:pt modelId="{62D004BD-85A7-4A2C-9FA3-AB32D7EA6BB9}" type="pres">
      <dgm:prSet presAssocID="{30F8A8A6-020A-4EED-B1D5-46EB4DE763B8}" presName="rootConnector" presStyleLbl="node1" presStyleIdx="1" presStyleCnt="2"/>
      <dgm:spPr/>
    </dgm:pt>
    <dgm:pt modelId="{586A2BFE-1F50-4D82-9203-EB98C16EED3E}" type="pres">
      <dgm:prSet presAssocID="{30F8A8A6-020A-4EED-B1D5-46EB4DE763B8}" presName="childShape" presStyleCnt="0"/>
      <dgm:spPr/>
    </dgm:pt>
  </dgm:ptLst>
  <dgm:cxnLst>
    <dgm:cxn modelId="{B90EEE02-B806-49E8-AF3E-81A27E5CCD6A}" srcId="{A826CD83-5263-4BB8-BB63-37498BB87236}" destId="{E58119CD-5818-437C-B8EC-72C27FA1B5C4}" srcOrd="5" destOrd="0" parTransId="{0EF82163-F58A-4166-BEBB-4103188E4B06}" sibTransId="{15F776E3-D022-47D7-93E2-D3C6A7F9E446}"/>
    <dgm:cxn modelId="{C1776707-0034-4F22-B1C1-012C93665DB0}" type="presOf" srcId="{0EF82163-F58A-4166-BEBB-4103188E4B06}" destId="{ED084729-571E-4584-A257-6657EDEB7A71}" srcOrd="0" destOrd="0" presId="urn:microsoft.com/office/officeart/2005/8/layout/hierarchy3"/>
    <dgm:cxn modelId="{A245CD1B-4655-43BA-8B08-B2FBC5E621B8}" srcId="{A826CD83-5263-4BB8-BB63-37498BB87236}" destId="{D2BD95E8-0E76-4036-AAFB-C2DFF2FCBC30}" srcOrd="0" destOrd="0" parTransId="{4350DFA2-C2F0-48DF-B0EA-24CAA0982AB3}" sibTransId="{18431CDF-9B23-4228-BF54-D6019B1123AE}"/>
    <dgm:cxn modelId="{46E9E734-E402-484A-BA77-398110C4DD92}" type="presOf" srcId="{4350DFA2-C2F0-48DF-B0EA-24CAA0982AB3}" destId="{B711C4B1-053B-46C3-B0EC-8BD2624451F8}" srcOrd="0" destOrd="0" presId="urn:microsoft.com/office/officeart/2005/8/layout/hierarchy3"/>
    <dgm:cxn modelId="{DE970242-437A-4085-BF98-6BA67C96B936}" type="presOf" srcId="{60208261-C31A-4BA3-AED3-4F0C0A7CA343}" destId="{159DE292-345B-41AA-82C4-3FD5FBA2D06C}" srcOrd="0" destOrd="0" presId="urn:microsoft.com/office/officeart/2005/8/layout/hierarchy3"/>
    <dgm:cxn modelId="{33D4F943-C247-4575-AE21-8E4F267DDC8F}" type="presOf" srcId="{C5E9C844-502D-49A0-9DAC-30F72708E758}" destId="{D117CF0A-DF4C-4696-9E62-46305C8A6291}" srcOrd="0" destOrd="0" presId="urn:microsoft.com/office/officeart/2005/8/layout/hierarchy3"/>
    <dgm:cxn modelId="{58CFEF57-AD2E-40E2-8C89-B04545816B2D}" type="presOf" srcId="{D2BD95E8-0E76-4036-AAFB-C2DFF2FCBC30}" destId="{23E4F647-BCDE-4B0F-8839-7C9F3080315C}" srcOrd="0" destOrd="0" presId="urn:microsoft.com/office/officeart/2005/8/layout/hierarchy3"/>
    <dgm:cxn modelId="{CC0DBA59-DAD6-41CC-AD88-5CFC5A43D8A7}" type="presOf" srcId="{A826CD83-5263-4BB8-BB63-37498BB87236}" destId="{F5F4C904-A1E6-418D-8CD6-9578E4879012}" srcOrd="1" destOrd="0" presId="urn:microsoft.com/office/officeart/2005/8/layout/hierarchy3"/>
    <dgm:cxn modelId="{53B2076C-36BF-402E-AFEA-35914C9D92CC}" type="presOf" srcId="{0874AF7C-F3E0-49B3-8D4E-98A1AFDAAE0C}" destId="{E2FC7F1B-A924-4C8B-A664-051F43D159EB}" srcOrd="0" destOrd="0" presId="urn:microsoft.com/office/officeart/2005/8/layout/hierarchy3"/>
    <dgm:cxn modelId="{374A2A6E-7A78-41FE-BDDB-A4BAE7036326}" type="presOf" srcId="{BC99EA25-C4DC-4999-94C4-97BA4B890632}" destId="{BEDB742B-5876-47C3-A4AC-C539221C79CB}" srcOrd="0" destOrd="0" presId="urn:microsoft.com/office/officeart/2005/8/layout/hierarchy3"/>
    <dgm:cxn modelId="{1795A66E-F1B8-4ECA-BA54-95E104A2CFC4}" type="presOf" srcId="{30F8A8A6-020A-4EED-B1D5-46EB4DE763B8}" destId="{162DD4C2-5CE4-4103-A58D-B2C0CA7AAD4C}" srcOrd="0" destOrd="0" presId="urn:microsoft.com/office/officeart/2005/8/layout/hierarchy3"/>
    <dgm:cxn modelId="{D40BC86E-5327-4CA5-A4FE-71BADD588007}" type="presOf" srcId="{6CC1314D-9F0B-4C88-ADFD-F75EE11765F9}" destId="{C6D3671C-08FD-4A3F-900F-86A7302CB744}" srcOrd="0" destOrd="0" presId="urn:microsoft.com/office/officeart/2005/8/layout/hierarchy3"/>
    <dgm:cxn modelId="{2D5F2A71-C3A4-4DF3-8B63-40D0E139756F}" srcId="{A826CD83-5263-4BB8-BB63-37498BB87236}" destId="{9868788C-553D-49A8-B0C3-8EB59A76E088}" srcOrd="4" destOrd="0" parTransId="{7FC001C1-5C6E-4F7F-8BB7-7CAE8907B05A}" sibTransId="{4168EB59-0BCC-433E-982D-0B7F38A5D87F}"/>
    <dgm:cxn modelId="{86F6E271-6766-4B42-BA17-7C50E8F5D689}" srcId="{60208261-C31A-4BA3-AED3-4F0C0A7CA343}" destId="{A826CD83-5263-4BB8-BB63-37498BB87236}" srcOrd="0" destOrd="0" parTransId="{BEA86C05-F663-42F1-AC25-00DAA464EB8B}" sibTransId="{79D70347-6567-49CF-BE4A-7FACD6EB4A11}"/>
    <dgm:cxn modelId="{E152D673-5616-4673-969A-41FE61F1394A}" type="presOf" srcId="{38EB5879-87A2-4239-AE4B-C9AC5350F043}" destId="{AB334205-B022-4027-8B3A-66C744806C1F}" srcOrd="0" destOrd="0" presId="urn:microsoft.com/office/officeart/2005/8/layout/hierarchy3"/>
    <dgm:cxn modelId="{80E74D87-C684-41DB-8F6E-0B394D5498CF}" type="presOf" srcId="{7FC001C1-5C6E-4F7F-8BB7-7CAE8907B05A}" destId="{ABA21D41-DA0A-46DE-AE30-B44F26F99E3C}" srcOrd="0" destOrd="0" presId="urn:microsoft.com/office/officeart/2005/8/layout/hierarchy3"/>
    <dgm:cxn modelId="{A135598B-BA29-452E-8B2A-155B4F6262E6}" type="presOf" srcId="{E58119CD-5818-437C-B8EC-72C27FA1B5C4}" destId="{391D86CE-9CB9-4B78-8C26-97601DB1056E}" srcOrd="0" destOrd="0" presId="urn:microsoft.com/office/officeart/2005/8/layout/hierarchy3"/>
    <dgm:cxn modelId="{9958D18B-11EC-4F76-B777-AA0867B987B4}" type="presOf" srcId="{62A44743-1413-4F0B-96D5-59ED1920995C}" destId="{BAADABCA-14DB-4C10-8CC1-6624FE0702C2}" srcOrd="0" destOrd="0" presId="urn:microsoft.com/office/officeart/2005/8/layout/hierarchy3"/>
    <dgm:cxn modelId="{660F128C-718B-428E-A51D-00CB827694B8}" type="presOf" srcId="{AAC0F570-FE47-4AF0-9089-017B2D8ABB82}" destId="{07E1F7EB-7901-4154-8947-0BD2380D52EF}" srcOrd="0" destOrd="0" presId="urn:microsoft.com/office/officeart/2005/8/layout/hierarchy3"/>
    <dgm:cxn modelId="{0B9C3794-E823-4855-AE33-D6F5A27B50DC}" srcId="{60208261-C31A-4BA3-AED3-4F0C0A7CA343}" destId="{30F8A8A6-020A-4EED-B1D5-46EB4DE763B8}" srcOrd="1" destOrd="0" parTransId="{9D7782F9-FC9D-4B01-8A71-A854BDD28E0C}" sibTransId="{996E0F53-3AAC-413B-A7FB-6154890E039E}"/>
    <dgm:cxn modelId="{6A39CCA8-7879-40C9-9B0D-D6F62069D326}" type="presOf" srcId="{49A69660-2995-4EF3-BE0F-1060477F6843}" destId="{C8825FA1-B6CE-4190-8868-71BA47A17E98}" srcOrd="0" destOrd="0" presId="urn:microsoft.com/office/officeart/2005/8/layout/hierarchy3"/>
    <dgm:cxn modelId="{834CD4A9-FA0D-435C-AE56-2137811E4836}" srcId="{A826CD83-5263-4BB8-BB63-37498BB87236}" destId="{6CC1314D-9F0B-4C88-ADFD-F75EE11765F9}" srcOrd="2" destOrd="0" parTransId="{49A69660-2995-4EF3-BE0F-1060477F6843}" sibTransId="{0DF8A476-27AC-4630-8C07-5A5A15F85021}"/>
    <dgm:cxn modelId="{971869AB-A4FC-4DAD-9212-5BF38A54D5E6}" srcId="{A826CD83-5263-4BB8-BB63-37498BB87236}" destId="{0874AF7C-F3E0-49B3-8D4E-98A1AFDAAE0C}" srcOrd="1" destOrd="0" parTransId="{AAC0F570-FE47-4AF0-9089-017B2D8ABB82}" sibTransId="{CDCD6105-98B8-4EE7-BAB9-AC7971E074BD}"/>
    <dgm:cxn modelId="{6AE68FAE-C173-448E-A24E-709915414BE6}" type="presOf" srcId="{30F8A8A6-020A-4EED-B1D5-46EB4DE763B8}" destId="{62D004BD-85A7-4A2C-9FA3-AB32D7EA6BB9}" srcOrd="1" destOrd="0" presId="urn:microsoft.com/office/officeart/2005/8/layout/hierarchy3"/>
    <dgm:cxn modelId="{E1596EB5-97F1-4C0B-940D-EFE6749370FB}" type="presOf" srcId="{9868788C-553D-49A8-B0C3-8EB59A76E088}" destId="{6C01481B-E31F-4BFE-A58B-4D3E4FB907FC}" srcOrd="0" destOrd="0" presId="urn:microsoft.com/office/officeart/2005/8/layout/hierarchy3"/>
    <dgm:cxn modelId="{2B505ED8-7A4D-4F1F-8883-8D377DFBF80B}" srcId="{A826CD83-5263-4BB8-BB63-37498BB87236}" destId="{C5E9C844-502D-49A0-9DAC-30F72708E758}" srcOrd="6" destOrd="0" parTransId="{38EB5879-87A2-4239-AE4B-C9AC5350F043}" sibTransId="{1A63C4D2-86DC-4052-85E1-918ACAFAB3A4}"/>
    <dgm:cxn modelId="{61962AF1-4F4F-4D30-BEEB-A0132DF1E2D8}" srcId="{A826CD83-5263-4BB8-BB63-37498BB87236}" destId="{BC99EA25-C4DC-4999-94C4-97BA4B890632}" srcOrd="3" destOrd="0" parTransId="{62A44743-1413-4F0B-96D5-59ED1920995C}" sibTransId="{E5AD0DCE-B82A-406A-8756-FDCAE4941EAB}"/>
    <dgm:cxn modelId="{DA624AF3-5872-410D-B549-C38DD5A4C4F6}" type="presOf" srcId="{A826CD83-5263-4BB8-BB63-37498BB87236}" destId="{130FDC17-FC60-4FC4-A447-01A9B3BBD1A0}" srcOrd="0" destOrd="0" presId="urn:microsoft.com/office/officeart/2005/8/layout/hierarchy3"/>
    <dgm:cxn modelId="{7135E1CE-E59E-4AC4-A2F4-B85778BD6D92}" type="presParOf" srcId="{159DE292-345B-41AA-82C4-3FD5FBA2D06C}" destId="{34A8BD4A-67B1-4481-A3EF-68783F703597}" srcOrd="0" destOrd="0" presId="urn:microsoft.com/office/officeart/2005/8/layout/hierarchy3"/>
    <dgm:cxn modelId="{2BF526DB-BC83-41B0-8280-9F4B6390A610}" type="presParOf" srcId="{34A8BD4A-67B1-4481-A3EF-68783F703597}" destId="{A25A5D9B-096B-4E73-9C10-D71FE781AD91}" srcOrd="0" destOrd="0" presId="urn:microsoft.com/office/officeart/2005/8/layout/hierarchy3"/>
    <dgm:cxn modelId="{34EB2F7D-1998-437B-B7C9-AC82AECB4937}" type="presParOf" srcId="{A25A5D9B-096B-4E73-9C10-D71FE781AD91}" destId="{130FDC17-FC60-4FC4-A447-01A9B3BBD1A0}" srcOrd="0" destOrd="0" presId="urn:microsoft.com/office/officeart/2005/8/layout/hierarchy3"/>
    <dgm:cxn modelId="{9A08CCCA-D059-4E97-8A03-FB0680D8E497}" type="presParOf" srcId="{A25A5D9B-096B-4E73-9C10-D71FE781AD91}" destId="{F5F4C904-A1E6-418D-8CD6-9578E4879012}" srcOrd="1" destOrd="0" presId="urn:microsoft.com/office/officeart/2005/8/layout/hierarchy3"/>
    <dgm:cxn modelId="{89E6735B-C44B-4098-965B-1F602AB7A6F1}" type="presParOf" srcId="{34A8BD4A-67B1-4481-A3EF-68783F703597}" destId="{D53C5E3F-F3A7-4677-9756-C70BC7A90265}" srcOrd="1" destOrd="0" presId="urn:microsoft.com/office/officeart/2005/8/layout/hierarchy3"/>
    <dgm:cxn modelId="{288C50F1-F8B1-4350-8721-CE68F6A11727}" type="presParOf" srcId="{D53C5E3F-F3A7-4677-9756-C70BC7A90265}" destId="{B711C4B1-053B-46C3-B0EC-8BD2624451F8}" srcOrd="0" destOrd="0" presId="urn:microsoft.com/office/officeart/2005/8/layout/hierarchy3"/>
    <dgm:cxn modelId="{1AF2CB2E-D1EC-4A08-992A-C3668C5ADC84}" type="presParOf" srcId="{D53C5E3F-F3A7-4677-9756-C70BC7A90265}" destId="{23E4F647-BCDE-4B0F-8839-7C9F3080315C}" srcOrd="1" destOrd="0" presId="urn:microsoft.com/office/officeart/2005/8/layout/hierarchy3"/>
    <dgm:cxn modelId="{6D7385DF-021D-4754-87FD-2C7F7B3A2646}" type="presParOf" srcId="{D53C5E3F-F3A7-4677-9756-C70BC7A90265}" destId="{07E1F7EB-7901-4154-8947-0BD2380D52EF}" srcOrd="2" destOrd="0" presId="urn:microsoft.com/office/officeart/2005/8/layout/hierarchy3"/>
    <dgm:cxn modelId="{22BD80E0-D3AC-4248-8EE2-0D343D19EBD6}" type="presParOf" srcId="{D53C5E3F-F3A7-4677-9756-C70BC7A90265}" destId="{E2FC7F1B-A924-4C8B-A664-051F43D159EB}" srcOrd="3" destOrd="0" presId="urn:microsoft.com/office/officeart/2005/8/layout/hierarchy3"/>
    <dgm:cxn modelId="{BA06282C-6973-4657-8669-22CA126A751F}" type="presParOf" srcId="{D53C5E3F-F3A7-4677-9756-C70BC7A90265}" destId="{C8825FA1-B6CE-4190-8868-71BA47A17E98}" srcOrd="4" destOrd="0" presId="urn:microsoft.com/office/officeart/2005/8/layout/hierarchy3"/>
    <dgm:cxn modelId="{AFFAF065-EEE8-428C-BF6C-F0AF9B87DAFC}" type="presParOf" srcId="{D53C5E3F-F3A7-4677-9756-C70BC7A90265}" destId="{C6D3671C-08FD-4A3F-900F-86A7302CB744}" srcOrd="5" destOrd="0" presId="urn:microsoft.com/office/officeart/2005/8/layout/hierarchy3"/>
    <dgm:cxn modelId="{F2D0F761-2FA5-481A-9FB8-E9FB5B50967E}" type="presParOf" srcId="{D53C5E3F-F3A7-4677-9756-C70BC7A90265}" destId="{BAADABCA-14DB-4C10-8CC1-6624FE0702C2}" srcOrd="6" destOrd="0" presId="urn:microsoft.com/office/officeart/2005/8/layout/hierarchy3"/>
    <dgm:cxn modelId="{4305EA52-E8A8-4730-AA95-703966D7942E}" type="presParOf" srcId="{D53C5E3F-F3A7-4677-9756-C70BC7A90265}" destId="{BEDB742B-5876-47C3-A4AC-C539221C79CB}" srcOrd="7" destOrd="0" presId="urn:microsoft.com/office/officeart/2005/8/layout/hierarchy3"/>
    <dgm:cxn modelId="{92D43D04-AD50-43BF-9F2A-5C53B90CF073}" type="presParOf" srcId="{D53C5E3F-F3A7-4677-9756-C70BC7A90265}" destId="{ABA21D41-DA0A-46DE-AE30-B44F26F99E3C}" srcOrd="8" destOrd="0" presId="urn:microsoft.com/office/officeart/2005/8/layout/hierarchy3"/>
    <dgm:cxn modelId="{B16024A7-0FE7-4E70-A164-5501A93ABDE1}" type="presParOf" srcId="{D53C5E3F-F3A7-4677-9756-C70BC7A90265}" destId="{6C01481B-E31F-4BFE-A58B-4D3E4FB907FC}" srcOrd="9" destOrd="0" presId="urn:microsoft.com/office/officeart/2005/8/layout/hierarchy3"/>
    <dgm:cxn modelId="{8A77917F-2DC9-4353-97D4-491914928DC4}" type="presParOf" srcId="{D53C5E3F-F3A7-4677-9756-C70BC7A90265}" destId="{ED084729-571E-4584-A257-6657EDEB7A71}" srcOrd="10" destOrd="0" presId="urn:microsoft.com/office/officeart/2005/8/layout/hierarchy3"/>
    <dgm:cxn modelId="{CAF6F1BF-4D8E-48BC-99BD-2AC84A61F34A}" type="presParOf" srcId="{D53C5E3F-F3A7-4677-9756-C70BC7A90265}" destId="{391D86CE-9CB9-4B78-8C26-97601DB1056E}" srcOrd="11" destOrd="0" presId="urn:microsoft.com/office/officeart/2005/8/layout/hierarchy3"/>
    <dgm:cxn modelId="{CC08ADCF-6990-493A-9BB6-189F97B93E8C}" type="presParOf" srcId="{D53C5E3F-F3A7-4677-9756-C70BC7A90265}" destId="{AB334205-B022-4027-8B3A-66C744806C1F}" srcOrd="12" destOrd="0" presId="urn:microsoft.com/office/officeart/2005/8/layout/hierarchy3"/>
    <dgm:cxn modelId="{A4CA3CDB-7D65-4C95-A2B8-3CCD33278A23}" type="presParOf" srcId="{D53C5E3F-F3A7-4677-9756-C70BC7A90265}" destId="{D117CF0A-DF4C-4696-9E62-46305C8A6291}" srcOrd="13" destOrd="0" presId="urn:microsoft.com/office/officeart/2005/8/layout/hierarchy3"/>
    <dgm:cxn modelId="{CE3C20DA-1EFE-4564-9684-251504B51963}" type="presParOf" srcId="{159DE292-345B-41AA-82C4-3FD5FBA2D06C}" destId="{56AEA302-6EA5-40F6-A93C-60E177F5A647}" srcOrd="1" destOrd="0" presId="urn:microsoft.com/office/officeart/2005/8/layout/hierarchy3"/>
    <dgm:cxn modelId="{8893FC7C-8372-4484-8EC4-FAFF0CE16F1D}" type="presParOf" srcId="{56AEA302-6EA5-40F6-A93C-60E177F5A647}" destId="{32EDE54A-E50E-413B-96A1-86B532D83EF2}" srcOrd="0" destOrd="0" presId="urn:microsoft.com/office/officeart/2005/8/layout/hierarchy3"/>
    <dgm:cxn modelId="{F8E87945-2D87-40AC-B51D-28CD9849CE42}" type="presParOf" srcId="{32EDE54A-E50E-413B-96A1-86B532D83EF2}" destId="{162DD4C2-5CE4-4103-A58D-B2C0CA7AAD4C}" srcOrd="0" destOrd="0" presId="urn:microsoft.com/office/officeart/2005/8/layout/hierarchy3"/>
    <dgm:cxn modelId="{E0BB02D0-D9BB-4319-955F-7409BA9FE3CB}" type="presParOf" srcId="{32EDE54A-E50E-413B-96A1-86B532D83EF2}" destId="{62D004BD-85A7-4A2C-9FA3-AB32D7EA6BB9}" srcOrd="1" destOrd="0" presId="urn:microsoft.com/office/officeart/2005/8/layout/hierarchy3"/>
    <dgm:cxn modelId="{D1D2AF5A-43B0-4E4C-B22C-5DA07F368AA9}" type="presParOf" srcId="{56AEA302-6EA5-40F6-A93C-60E177F5A647}" destId="{586A2BFE-1F50-4D82-9203-EB98C16EED3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F8B71E-A284-4810-868F-C1545BB8A506}" type="doc">
      <dgm:prSet loTypeId="urn:microsoft.com/office/officeart/2005/8/layout/cycle4#1" loCatId="cycle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7767129C-58F9-483F-8762-83377AA7ADF2}">
      <dgm:prSet phldrT="[Text]"/>
      <dgm:spPr/>
      <dgm:t>
        <a:bodyPr/>
        <a:lstStyle/>
        <a:p>
          <a:r>
            <a:rPr lang="en-US" b="1" dirty="0"/>
            <a:t>India and State Reports Dissemination</a:t>
          </a:r>
        </a:p>
      </dgm:t>
    </dgm:pt>
    <dgm:pt modelId="{F8D36026-8727-4115-B06E-E4CE73D5D681}" type="parTrans" cxnId="{ECB57229-0BDD-4304-94A4-029767FC9CF5}">
      <dgm:prSet/>
      <dgm:spPr/>
      <dgm:t>
        <a:bodyPr/>
        <a:lstStyle/>
        <a:p>
          <a:endParaRPr lang="en-US" b="1"/>
        </a:p>
      </dgm:t>
    </dgm:pt>
    <dgm:pt modelId="{E65B03A7-FB59-4BE2-B13C-CE28D8580810}" type="sibTrans" cxnId="{ECB57229-0BDD-4304-94A4-029767FC9CF5}">
      <dgm:prSet/>
      <dgm:spPr/>
      <dgm:t>
        <a:bodyPr/>
        <a:lstStyle/>
        <a:p>
          <a:endParaRPr lang="en-US" b="1"/>
        </a:p>
      </dgm:t>
    </dgm:pt>
    <dgm:pt modelId="{6CDC5E71-E67C-4DED-939B-F26C5B13C021}">
      <dgm:prSet phldrT="[Text]"/>
      <dgm:spPr/>
      <dgm:t>
        <a:bodyPr/>
        <a:lstStyle/>
        <a:p>
          <a:r>
            <a:rPr lang="en-US" b="1" dirty="0"/>
            <a:t>Landmark National Policies</a:t>
          </a:r>
        </a:p>
      </dgm:t>
    </dgm:pt>
    <dgm:pt modelId="{57EA6B61-1BF0-45A7-9AD0-0243B38859B0}" type="parTrans" cxnId="{2569944C-D709-46B6-A752-E555C52A9B97}">
      <dgm:prSet/>
      <dgm:spPr/>
      <dgm:t>
        <a:bodyPr/>
        <a:lstStyle/>
        <a:p>
          <a:endParaRPr lang="en-US" b="1"/>
        </a:p>
      </dgm:t>
    </dgm:pt>
    <dgm:pt modelId="{40BD8FE0-BDFC-4EF7-BE6F-B9A354201089}" type="sibTrans" cxnId="{2569944C-D709-46B6-A752-E555C52A9B97}">
      <dgm:prSet/>
      <dgm:spPr/>
      <dgm:t>
        <a:bodyPr/>
        <a:lstStyle/>
        <a:p>
          <a:endParaRPr lang="en-US" b="1"/>
        </a:p>
      </dgm:t>
    </dgm:pt>
    <dgm:pt modelId="{2523036E-4669-4A4B-BC40-F0D13C77C3B6}">
      <dgm:prSet phldrT="[Text]"/>
      <dgm:spPr/>
      <dgm:t>
        <a:bodyPr/>
        <a:lstStyle/>
        <a:p>
          <a:r>
            <a:rPr lang="en-US" b="1" dirty="0"/>
            <a:t>Publicly available high quality  Data for Scientific Research</a:t>
          </a:r>
        </a:p>
      </dgm:t>
    </dgm:pt>
    <dgm:pt modelId="{C15DF83C-B954-48E0-AAC9-59BDDFA9CA69}" type="parTrans" cxnId="{0388334C-185B-4713-A0D2-11239FBED2DE}">
      <dgm:prSet/>
      <dgm:spPr/>
      <dgm:t>
        <a:bodyPr/>
        <a:lstStyle/>
        <a:p>
          <a:endParaRPr lang="en-US" b="1"/>
        </a:p>
      </dgm:t>
    </dgm:pt>
    <dgm:pt modelId="{1261D7C9-7C04-4B06-8E33-AB4DDB0A9036}" type="sibTrans" cxnId="{0388334C-185B-4713-A0D2-11239FBED2DE}">
      <dgm:prSet/>
      <dgm:spPr/>
      <dgm:t>
        <a:bodyPr/>
        <a:lstStyle/>
        <a:p>
          <a:endParaRPr lang="en-US" b="1"/>
        </a:p>
      </dgm:t>
    </dgm:pt>
    <dgm:pt modelId="{D79D2490-2BE4-49F1-983F-2C6FA837E6CB}">
      <dgm:prSet phldrT="[Text]"/>
      <dgm:spPr/>
      <dgm:t>
        <a:bodyPr/>
        <a:lstStyle/>
        <a:p>
          <a:r>
            <a:rPr lang="en-US" b="1" dirty="0"/>
            <a:t>National and International Scientific Value Addition</a:t>
          </a:r>
        </a:p>
      </dgm:t>
    </dgm:pt>
    <dgm:pt modelId="{ABF7F685-2E35-412E-BA48-387F219AAC0C}" type="parTrans" cxnId="{AB49349F-1209-4FBC-8A84-7719B2E8583F}">
      <dgm:prSet/>
      <dgm:spPr/>
      <dgm:t>
        <a:bodyPr/>
        <a:lstStyle/>
        <a:p>
          <a:endParaRPr lang="en-US" b="1"/>
        </a:p>
      </dgm:t>
    </dgm:pt>
    <dgm:pt modelId="{5D9438C7-821D-4EBA-8AD9-0302F26EC799}" type="sibTrans" cxnId="{AB49349F-1209-4FBC-8A84-7719B2E8583F}">
      <dgm:prSet/>
      <dgm:spPr/>
      <dgm:t>
        <a:bodyPr/>
        <a:lstStyle/>
        <a:p>
          <a:endParaRPr lang="en-US" b="1"/>
        </a:p>
      </dgm:t>
    </dgm:pt>
    <dgm:pt modelId="{323FDF29-7E3E-4660-A385-361EA91EE3AB}" type="pres">
      <dgm:prSet presAssocID="{2DF8B71E-A284-4810-868F-C1545BB8A50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C2F4258A-5DA8-4A45-8120-ED01D962928F}" type="pres">
      <dgm:prSet presAssocID="{2DF8B71E-A284-4810-868F-C1545BB8A506}" presName="children" presStyleCnt="0"/>
      <dgm:spPr/>
    </dgm:pt>
    <dgm:pt modelId="{EE9921E3-B10E-41FA-9CA7-530DB21E607B}" type="pres">
      <dgm:prSet presAssocID="{2DF8B71E-A284-4810-868F-C1545BB8A506}" presName="childPlaceholder" presStyleCnt="0"/>
      <dgm:spPr/>
    </dgm:pt>
    <dgm:pt modelId="{9A7EACAC-3A83-44A0-B41D-9338FB32C395}" type="pres">
      <dgm:prSet presAssocID="{2DF8B71E-A284-4810-868F-C1545BB8A506}" presName="circle" presStyleCnt="0"/>
      <dgm:spPr/>
    </dgm:pt>
    <dgm:pt modelId="{994E05E3-AB67-438F-B485-70FE6496026F}" type="pres">
      <dgm:prSet presAssocID="{2DF8B71E-A284-4810-868F-C1545BB8A506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6425AEC8-026F-48F1-A9E7-D6AC713ED5CC}" type="pres">
      <dgm:prSet presAssocID="{2DF8B71E-A284-4810-868F-C1545BB8A506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D7C295E3-8EFD-4F7E-BA84-2BCEA05D057F}" type="pres">
      <dgm:prSet presAssocID="{2DF8B71E-A284-4810-868F-C1545BB8A506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266D601F-8C74-4974-A8F4-78E783BAA01A}" type="pres">
      <dgm:prSet presAssocID="{2DF8B71E-A284-4810-868F-C1545BB8A50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8099DDB0-30A6-4170-B1AA-F5DEC9269721}" type="pres">
      <dgm:prSet presAssocID="{2DF8B71E-A284-4810-868F-C1545BB8A506}" presName="quadrantPlaceholder" presStyleCnt="0"/>
      <dgm:spPr/>
    </dgm:pt>
    <dgm:pt modelId="{6473ABE1-4B15-482D-B0D7-0F18142C9765}" type="pres">
      <dgm:prSet presAssocID="{2DF8B71E-A284-4810-868F-C1545BB8A506}" presName="center1" presStyleLbl="fgShp" presStyleIdx="0" presStyleCnt="2"/>
      <dgm:spPr/>
    </dgm:pt>
    <dgm:pt modelId="{CA62E166-507B-430A-AD63-7B3F333E7067}" type="pres">
      <dgm:prSet presAssocID="{2DF8B71E-A284-4810-868F-C1545BB8A506}" presName="center2" presStyleLbl="fgShp" presStyleIdx="1" presStyleCnt="2"/>
      <dgm:spPr/>
    </dgm:pt>
  </dgm:ptLst>
  <dgm:cxnLst>
    <dgm:cxn modelId="{BDDBFD06-B6A8-435E-B212-660E26D71881}" type="presOf" srcId="{7767129C-58F9-483F-8762-83377AA7ADF2}" destId="{994E05E3-AB67-438F-B485-70FE6496026F}" srcOrd="0" destOrd="0" presId="urn:microsoft.com/office/officeart/2005/8/layout/cycle4#1"/>
    <dgm:cxn modelId="{0C399811-C0BA-4DE4-B6A7-05F12C1B6F06}" type="presOf" srcId="{6CDC5E71-E67C-4DED-939B-F26C5B13C021}" destId="{6425AEC8-026F-48F1-A9E7-D6AC713ED5CC}" srcOrd="0" destOrd="0" presId="urn:microsoft.com/office/officeart/2005/8/layout/cycle4#1"/>
    <dgm:cxn modelId="{ECB57229-0BDD-4304-94A4-029767FC9CF5}" srcId="{2DF8B71E-A284-4810-868F-C1545BB8A506}" destId="{7767129C-58F9-483F-8762-83377AA7ADF2}" srcOrd="0" destOrd="0" parTransId="{F8D36026-8727-4115-B06E-E4CE73D5D681}" sibTransId="{E65B03A7-FB59-4BE2-B13C-CE28D8580810}"/>
    <dgm:cxn modelId="{0388334C-185B-4713-A0D2-11239FBED2DE}" srcId="{2DF8B71E-A284-4810-868F-C1545BB8A506}" destId="{2523036E-4669-4A4B-BC40-F0D13C77C3B6}" srcOrd="2" destOrd="0" parTransId="{C15DF83C-B954-48E0-AAC9-59BDDFA9CA69}" sibTransId="{1261D7C9-7C04-4B06-8E33-AB4DDB0A9036}"/>
    <dgm:cxn modelId="{2569944C-D709-46B6-A752-E555C52A9B97}" srcId="{2DF8B71E-A284-4810-868F-C1545BB8A506}" destId="{6CDC5E71-E67C-4DED-939B-F26C5B13C021}" srcOrd="1" destOrd="0" parTransId="{57EA6B61-1BF0-45A7-9AD0-0243B38859B0}" sibTransId="{40BD8FE0-BDFC-4EF7-BE6F-B9A354201089}"/>
    <dgm:cxn modelId="{E1BE114E-81E9-484A-AF36-68E575A135DA}" type="presOf" srcId="{2523036E-4669-4A4B-BC40-F0D13C77C3B6}" destId="{D7C295E3-8EFD-4F7E-BA84-2BCEA05D057F}" srcOrd="0" destOrd="0" presId="urn:microsoft.com/office/officeart/2005/8/layout/cycle4#1"/>
    <dgm:cxn modelId="{5C0D4E76-6BDE-45FE-8D3D-E6AA74500852}" type="presOf" srcId="{2DF8B71E-A284-4810-868F-C1545BB8A506}" destId="{323FDF29-7E3E-4660-A385-361EA91EE3AB}" srcOrd="0" destOrd="0" presId="urn:microsoft.com/office/officeart/2005/8/layout/cycle4#1"/>
    <dgm:cxn modelId="{FC768B84-4D60-49E9-A110-38FB814865A2}" type="presOf" srcId="{D79D2490-2BE4-49F1-983F-2C6FA837E6CB}" destId="{266D601F-8C74-4974-A8F4-78E783BAA01A}" srcOrd="0" destOrd="0" presId="urn:microsoft.com/office/officeart/2005/8/layout/cycle4#1"/>
    <dgm:cxn modelId="{AB49349F-1209-4FBC-8A84-7719B2E8583F}" srcId="{2DF8B71E-A284-4810-868F-C1545BB8A506}" destId="{D79D2490-2BE4-49F1-983F-2C6FA837E6CB}" srcOrd="3" destOrd="0" parTransId="{ABF7F685-2E35-412E-BA48-387F219AAC0C}" sibTransId="{5D9438C7-821D-4EBA-8AD9-0302F26EC799}"/>
    <dgm:cxn modelId="{39E0C40B-2D06-40D9-A7DA-B1FA55E67ABD}" type="presParOf" srcId="{323FDF29-7E3E-4660-A385-361EA91EE3AB}" destId="{C2F4258A-5DA8-4A45-8120-ED01D962928F}" srcOrd="0" destOrd="0" presId="urn:microsoft.com/office/officeart/2005/8/layout/cycle4#1"/>
    <dgm:cxn modelId="{9F2C417F-3EFF-467B-A699-B5EE614C75CB}" type="presParOf" srcId="{C2F4258A-5DA8-4A45-8120-ED01D962928F}" destId="{EE9921E3-B10E-41FA-9CA7-530DB21E607B}" srcOrd="0" destOrd="0" presId="urn:microsoft.com/office/officeart/2005/8/layout/cycle4#1"/>
    <dgm:cxn modelId="{A4363EF1-CC33-4497-9B72-52704F90C022}" type="presParOf" srcId="{323FDF29-7E3E-4660-A385-361EA91EE3AB}" destId="{9A7EACAC-3A83-44A0-B41D-9338FB32C395}" srcOrd="1" destOrd="0" presId="urn:microsoft.com/office/officeart/2005/8/layout/cycle4#1"/>
    <dgm:cxn modelId="{A09BE301-4E0D-4F21-9027-537097AE5880}" type="presParOf" srcId="{9A7EACAC-3A83-44A0-B41D-9338FB32C395}" destId="{994E05E3-AB67-438F-B485-70FE6496026F}" srcOrd="0" destOrd="0" presId="urn:microsoft.com/office/officeart/2005/8/layout/cycle4#1"/>
    <dgm:cxn modelId="{9C4C630E-49E6-40D6-B436-7F0563C3C56F}" type="presParOf" srcId="{9A7EACAC-3A83-44A0-B41D-9338FB32C395}" destId="{6425AEC8-026F-48F1-A9E7-D6AC713ED5CC}" srcOrd="1" destOrd="0" presId="urn:microsoft.com/office/officeart/2005/8/layout/cycle4#1"/>
    <dgm:cxn modelId="{19EDCB86-AE98-417D-BD2F-65B2BE4954E5}" type="presParOf" srcId="{9A7EACAC-3A83-44A0-B41D-9338FB32C395}" destId="{D7C295E3-8EFD-4F7E-BA84-2BCEA05D057F}" srcOrd="2" destOrd="0" presId="urn:microsoft.com/office/officeart/2005/8/layout/cycle4#1"/>
    <dgm:cxn modelId="{7BC9BB71-1ACB-4205-B802-4BD03EC1FEA1}" type="presParOf" srcId="{9A7EACAC-3A83-44A0-B41D-9338FB32C395}" destId="{266D601F-8C74-4974-A8F4-78E783BAA01A}" srcOrd="3" destOrd="0" presId="urn:microsoft.com/office/officeart/2005/8/layout/cycle4#1"/>
    <dgm:cxn modelId="{62EE2FD6-22F5-462C-B5B0-13FB4AA6B125}" type="presParOf" srcId="{9A7EACAC-3A83-44A0-B41D-9338FB32C395}" destId="{8099DDB0-30A6-4170-B1AA-F5DEC9269721}" srcOrd="4" destOrd="0" presId="urn:microsoft.com/office/officeart/2005/8/layout/cycle4#1"/>
    <dgm:cxn modelId="{CB27C660-21E0-40E0-92E7-CC57543EC0F8}" type="presParOf" srcId="{323FDF29-7E3E-4660-A385-361EA91EE3AB}" destId="{6473ABE1-4B15-482D-B0D7-0F18142C9765}" srcOrd="2" destOrd="0" presId="urn:microsoft.com/office/officeart/2005/8/layout/cycle4#1"/>
    <dgm:cxn modelId="{BFEC4CB4-141A-4DCF-86EC-E9D387116A61}" type="presParOf" srcId="{323FDF29-7E3E-4660-A385-361EA91EE3AB}" destId="{CA62E166-507B-430A-AD63-7B3F333E7067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52A5A-69D3-4F49-895F-FA01FFA3B7EB}">
      <dsp:nvSpPr>
        <dsp:cNvPr id="0" name=""/>
        <dsp:cNvSpPr/>
      </dsp:nvSpPr>
      <dsp:spPr>
        <a:xfrm>
          <a:off x="75996" y="533397"/>
          <a:ext cx="2971997" cy="55036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LASI is designed to cover three major subject and policy domains of adult and older population of India namely: 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Health: Disease burden &amp; risk factors (reported and measured), Functional Health, Cognition and Mental Health and Health care and health care financing (</a:t>
          </a:r>
          <a:r>
            <a:rPr lang="en-US" sz="17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MoHFW</a:t>
          </a: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1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Economic: Housing and Environment, income, wealth and expenditure, Work, Pension, Retirement  (MoSJE)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Social: Family, social network, and social welfare programmes (MoSJE)</a:t>
          </a:r>
        </a:p>
      </dsp:txBody>
      <dsp:txXfrm>
        <a:off x="551516" y="533397"/>
        <a:ext cx="2496477" cy="5503643"/>
      </dsp:txXfrm>
    </dsp:sp>
    <dsp:sp modelId="{290F5424-D891-478D-B8E9-67FC8409D439}">
      <dsp:nvSpPr>
        <dsp:cNvPr id="0" name=""/>
        <dsp:cNvSpPr/>
      </dsp:nvSpPr>
      <dsp:spPr>
        <a:xfrm>
          <a:off x="289693" y="0"/>
          <a:ext cx="2371023" cy="516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mes New Roman" pitchFamily="18" charset="0"/>
              <a:cs typeface="Times New Roman" pitchFamily="18" charset="0"/>
            </a:rPr>
            <a:t>Objective</a:t>
          </a:r>
        </a:p>
      </dsp:txBody>
      <dsp:txXfrm>
        <a:off x="636921" y="75675"/>
        <a:ext cx="1676567" cy="365390"/>
      </dsp:txXfrm>
    </dsp:sp>
    <dsp:sp modelId="{9023D3BF-B900-43E9-9A7D-89EDD26C6122}">
      <dsp:nvSpPr>
        <dsp:cNvPr id="0" name=""/>
        <dsp:cNvSpPr/>
      </dsp:nvSpPr>
      <dsp:spPr>
        <a:xfrm>
          <a:off x="5855362" y="609600"/>
          <a:ext cx="2979653" cy="54378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The largest ever longitudinal ageing study comprises: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Comprehensive subject coverage: Health, Economics, Sociology of Ageing Transition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Comprehensive Biomarkers direct health examination 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Use of Computer Assisted Personal Interview (CAPI)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 More IT based technologies including Geographic information system (GPS), and barcode technology for matching and </a:t>
          </a:r>
          <a:r>
            <a:rPr lang="en-US" sz="17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anonymizing</a:t>
          </a:r>
          <a:r>
            <a:rPr lang="en-US" sz="17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data </a:t>
          </a:r>
        </a:p>
      </dsp:txBody>
      <dsp:txXfrm>
        <a:off x="6332107" y="609600"/>
        <a:ext cx="2502908" cy="5437847"/>
      </dsp:txXfrm>
    </dsp:sp>
    <dsp:sp modelId="{6B703E51-EB66-48EA-9520-2A4C20DF566F}">
      <dsp:nvSpPr>
        <dsp:cNvPr id="0" name=""/>
        <dsp:cNvSpPr/>
      </dsp:nvSpPr>
      <dsp:spPr>
        <a:xfrm>
          <a:off x="6351068" y="0"/>
          <a:ext cx="2245084" cy="57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mes New Roman" pitchFamily="18" charset="0"/>
              <a:cs typeface="Times New Roman" pitchFamily="18" charset="0"/>
            </a:rPr>
            <a:t>LASI Innovations</a:t>
          </a:r>
        </a:p>
      </dsp:txBody>
      <dsp:txXfrm>
        <a:off x="6679853" y="84032"/>
        <a:ext cx="1587514" cy="4057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93416C-41B9-41BC-A16B-4603F57A13A0}">
      <dsp:nvSpPr>
        <dsp:cNvPr id="0" name=""/>
        <dsp:cNvSpPr/>
      </dsp:nvSpPr>
      <dsp:spPr>
        <a:xfrm>
          <a:off x="7152255" y="33878"/>
          <a:ext cx="1080613" cy="4113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Household Income </a:t>
          </a:r>
        </a:p>
      </dsp:txBody>
      <dsp:txXfrm>
        <a:off x="7164302" y="45925"/>
        <a:ext cx="1056519" cy="387229"/>
      </dsp:txXfrm>
    </dsp:sp>
    <dsp:sp modelId="{7F227EF4-949D-4AAF-A897-8B721233363A}">
      <dsp:nvSpPr>
        <dsp:cNvPr id="0" name=""/>
        <dsp:cNvSpPr/>
      </dsp:nvSpPr>
      <dsp:spPr>
        <a:xfrm>
          <a:off x="7260317" y="445201"/>
          <a:ext cx="125935" cy="441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899"/>
              </a:lnTo>
              <a:lnTo>
                <a:pt x="125935" y="4418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4E9F1-250A-4A2F-95BF-F80A2C78AFCA}">
      <dsp:nvSpPr>
        <dsp:cNvPr id="0" name=""/>
        <dsp:cNvSpPr/>
      </dsp:nvSpPr>
      <dsp:spPr>
        <a:xfrm>
          <a:off x="7386253" y="508845"/>
          <a:ext cx="1723841" cy="7565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Agricultural Income from HH’s Own Farm/Fishery/Forestry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408410" y="531002"/>
        <a:ext cx="1679527" cy="712196"/>
      </dsp:txXfrm>
    </dsp:sp>
    <dsp:sp modelId="{9606E597-C024-4992-BAD0-DA8EE0D8FA99}">
      <dsp:nvSpPr>
        <dsp:cNvPr id="0" name=""/>
        <dsp:cNvSpPr/>
      </dsp:nvSpPr>
      <dsp:spPr>
        <a:xfrm>
          <a:off x="7260317" y="445201"/>
          <a:ext cx="203935" cy="1182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253"/>
              </a:lnTo>
              <a:lnTo>
                <a:pt x="203935" y="11822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5B924B-1461-4E34-8E0D-F319CD617591}">
      <dsp:nvSpPr>
        <dsp:cNvPr id="0" name=""/>
        <dsp:cNvSpPr/>
      </dsp:nvSpPr>
      <dsp:spPr>
        <a:xfrm>
          <a:off x="7464253" y="1454618"/>
          <a:ext cx="1522404" cy="345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Non-agricultural Business Income</a:t>
          </a:r>
        </a:p>
      </dsp:txBody>
      <dsp:txXfrm>
        <a:off x="7474377" y="1464742"/>
        <a:ext cx="1502156" cy="325424"/>
      </dsp:txXfrm>
    </dsp:sp>
    <dsp:sp modelId="{6D0E9026-CB56-4B8A-865B-F4742F52D3E3}">
      <dsp:nvSpPr>
        <dsp:cNvPr id="0" name=""/>
        <dsp:cNvSpPr/>
      </dsp:nvSpPr>
      <dsp:spPr>
        <a:xfrm>
          <a:off x="7260317" y="445201"/>
          <a:ext cx="203935" cy="1775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982"/>
              </a:lnTo>
              <a:lnTo>
                <a:pt x="203935" y="17759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97818D-AF7F-4B21-B643-E377DEF59ED5}">
      <dsp:nvSpPr>
        <dsp:cNvPr id="0" name=""/>
        <dsp:cNvSpPr/>
      </dsp:nvSpPr>
      <dsp:spPr>
        <a:xfrm>
          <a:off x="7464253" y="2078613"/>
          <a:ext cx="1503740" cy="2851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 Earnings</a:t>
          </a:r>
        </a:p>
      </dsp:txBody>
      <dsp:txXfrm>
        <a:off x="7472604" y="2086964"/>
        <a:ext cx="1487038" cy="268439"/>
      </dsp:txXfrm>
    </dsp:sp>
    <dsp:sp modelId="{51E0AF44-D710-4A7D-948C-CD69EABD0BF9}">
      <dsp:nvSpPr>
        <dsp:cNvPr id="0" name=""/>
        <dsp:cNvSpPr/>
      </dsp:nvSpPr>
      <dsp:spPr>
        <a:xfrm>
          <a:off x="7260317" y="445201"/>
          <a:ext cx="239619" cy="2340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339"/>
              </a:lnTo>
              <a:lnTo>
                <a:pt x="239619" y="23403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D0509-2824-4843-A9F2-42F13680187E}">
      <dsp:nvSpPr>
        <dsp:cNvPr id="0" name=""/>
        <dsp:cNvSpPr/>
      </dsp:nvSpPr>
      <dsp:spPr>
        <a:xfrm>
          <a:off x="7499936" y="2624604"/>
          <a:ext cx="1464042" cy="3218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 Pension Income</a:t>
          </a:r>
        </a:p>
      </dsp:txBody>
      <dsp:txXfrm>
        <a:off x="7509363" y="2634031"/>
        <a:ext cx="1445188" cy="303019"/>
      </dsp:txXfrm>
    </dsp:sp>
    <dsp:sp modelId="{F250D931-DA6E-460C-AA3A-F5F55B50B8C9}">
      <dsp:nvSpPr>
        <dsp:cNvPr id="0" name=""/>
        <dsp:cNvSpPr/>
      </dsp:nvSpPr>
      <dsp:spPr>
        <a:xfrm>
          <a:off x="7214597" y="445201"/>
          <a:ext cx="91440" cy="3160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60486"/>
              </a:lnTo>
              <a:lnTo>
                <a:pt x="93655" y="31604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DB9171-4B6D-4688-9540-391406F759F4}">
      <dsp:nvSpPr>
        <dsp:cNvPr id="0" name=""/>
        <dsp:cNvSpPr/>
      </dsp:nvSpPr>
      <dsp:spPr>
        <a:xfrm>
          <a:off x="7308252" y="3163669"/>
          <a:ext cx="1779083" cy="8840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Household Income from Government Transfers, Private Transfers and any other HH income</a:t>
          </a:r>
        </a:p>
      </dsp:txBody>
      <dsp:txXfrm>
        <a:off x="7334145" y="3189562"/>
        <a:ext cx="1727297" cy="832251"/>
      </dsp:txXfrm>
    </dsp:sp>
    <dsp:sp modelId="{93B3E23C-1678-4C9C-AA49-F06E4E4FFFB5}">
      <dsp:nvSpPr>
        <dsp:cNvPr id="0" name=""/>
        <dsp:cNvSpPr/>
      </dsp:nvSpPr>
      <dsp:spPr>
        <a:xfrm>
          <a:off x="2075920" y="34412"/>
          <a:ext cx="1456653" cy="4112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Household Consumption</a:t>
          </a:r>
        </a:p>
      </dsp:txBody>
      <dsp:txXfrm>
        <a:off x="2087964" y="46456"/>
        <a:ext cx="1432565" cy="387137"/>
      </dsp:txXfrm>
    </dsp:sp>
    <dsp:sp modelId="{0D238F98-4108-45CC-A4B1-302E448A72A8}">
      <dsp:nvSpPr>
        <dsp:cNvPr id="0" name=""/>
        <dsp:cNvSpPr/>
      </dsp:nvSpPr>
      <dsp:spPr>
        <a:xfrm>
          <a:off x="2221585" y="445637"/>
          <a:ext cx="208874" cy="438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039"/>
              </a:lnTo>
              <a:lnTo>
                <a:pt x="208874" y="4380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CB4C5-FE32-490F-B17D-917B998E7673}">
      <dsp:nvSpPr>
        <dsp:cNvPr id="0" name=""/>
        <dsp:cNvSpPr/>
      </dsp:nvSpPr>
      <dsp:spPr>
        <a:xfrm>
          <a:off x="2430460" y="601681"/>
          <a:ext cx="1883902" cy="5639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Consumption on food items (during the last 7 days)</a:t>
          </a:r>
        </a:p>
      </dsp:txBody>
      <dsp:txXfrm>
        <a:off x="2446979" y="618200"/>
        <a:ext cx="1850864" cy="530952"/>
      </dsp:txXfrm>
    </dsp:sp>
    <dsp:sp modelId="{69D00A23-3823-43C4-8AB1-C0F6881000BE}">
      <dsp:nvSpPr>
        <dsp:cNvPr id="0" name=""/>
        <dsp:cNvSpPr/>
      </dsp:nvSpPr>
      <dsp:spPr>
        <a:xfrm>
          <a:off x="2221585" y="445637"/>
          <a:ext cx="208874" cy="1371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227"/>
              </a:lnTo>
              <a:lnTo>
                <a:pt x="208874" y="13712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42FF86-A290-4A3A-9F4E-D517F15E53F9}">
      <dsp:nvSpPr>
        <dsp:cNvPr id="0" name=""/>
        <dsp:cNvSpPr/>
      </dsp:nvSpPr>
      <dsp:spPr>
        <a:xfrm>
          <a:off x="2430460" y="1444837"/>
          <a:ext cx="1828857" cy="74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Expenditure on non-food items (during the last 30 days and 12 months)</a:t>
          </a:r>
        </a:p>
      </dsp:txBody>
      <dsp:txXfrm>
        <a:off x="2452253" y="1466630"/>
        <a:ext cx="1785271" cy="700469"/>
      </dsp:txXfrm>
    </dsp:sp>
    <dsp:sp modelId="{06D2C32F-79E7-4656-A942-3820864D3C89}">
      <dsp:nvSpPr>
        <dsp:cNvPr id="0" name=""/>
        <dsp:cNvSpPr/>
      </dsp:nvSpPr>
      <dsp:spPr>
        <a:xfrm>
          <a:off x="2175865" y="445637"/>
          <a:ext cx="91440" cy="3385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5774"/>
              </a:lnTo>
              <a:lnTo>
                <a:pt x="112776" y="3385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1BA3D-DC10-4D3A-8E84-2865678ED218}">
      <dsp:nvSpPr>
        <dsp:cNvPr id="0" name=""/>
        <dsp:cNvSpPr/>
      </dsp:nvSpPr>
      <dsp:spPr>
        <a:xfrm>
          <a:off x="2288642" y="2380829"/>
          <a:ext cx="2563211" cy="2901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Household Health Expenditure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Outpatient, 30 days: 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 Medical investigations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Medicines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Consultancy charges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Other medical expenses (travel,  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  ambulance, dental care, nursing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  home etc.)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Inpatient, 12 months: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b="0" i="0" kern="1200" dirty="0">
              <a:latin typeface="Times New Roman" pitchFamily="18" charset="0"/>
              <a:cs typeface="Times New Roman" pitchFamily="18" charset="0"/>
            </a:rPr>
            <a:t>Hospitalization and nursing 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0" i="0" kern="1200" dirty="0">
              <a:latin typeface="Times New Roman" pitchFamily="18" charset="0"/>
              <a:cs typeface="Times New Roman" pitchFamily="18" charset="0"/>
            </a:rPr>
            <a:t>    home stays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Medical investigations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Medicines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 Consultancy charges </a:t>
          </a: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</a:t>
          </a:r>
          <a:endParaRPr lang="en-US" sz="13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63716" y="2455903"/>
        <a:ext cx="2413063" cy="2751016"/>
      </dsp:txXfrm>
    </dsp:sp>
    <dsp:sp modelId="{E06AF969-D729-4738-AD31-2C1616A597EB}">
      <dsp:nvSpPr>
        <dsp:cNvPr id="0" name=""/>
        <dsp:cNvSpPr/>
      </dsp:nvSpPr>
      <dsp:spPr>
        <a:xfrm>
          <a:off x="2221585" y="445637"/>
          <a:ext cx="208874" cy="5383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3869"/>
              </a:lnTo>
              <a:lnTo>
                <a:pt x="208874" y="53838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4AC9C-62A1-4D63-B9F1-6CD4C6114794}">
      <dsp:nvSpPr>
        <dsp:cNvPr id="0" name=""/>
        <dsp:cNvSpPr/>
      </dsp:nvSpPr>
      <dsp:spPr>
        <a:xfrm>
          <a:off x="2430460" y="5523545"/>
          <a:ext cx="1384272" cy="611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Public Subsidy and Ration Card/BPL Card</a:t>
          </a:r>
        </a:p>
      </dsp:txBody>
      <dsp:txXfrm>
        <a:off x="2448383" y="5541468"/>
        <a:ext cx="1348426" cy="576076"/>
      </dsp:txXfrm>
    </dsp:sp>
    <dsp:sp modelId="{130FDC17-FC60-4FC4-A447-01A9B3BBD1A0}">
      <dsp:nvSpPr>
        <dsp:cNvPr id="0" name=""/>
        <dsp:cNvSpPr/>
      </dsp:nvSpPr>
      <dsp:spPr>
        <a:xfrm>
          <a:off x="314527" y="76120"/>
          <a:ext cx="1462272" cy="454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Housing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&amp; Environment  </a:t>
          </a:r>
        </a:p>
      </dsp:txBody>
      <dsp:txXfrm>
        <a:off x="327828" y="89421"/>
        <a:ext cx="1435670" cy="427528"/>
      </dsp:txXfrm>
    </dsp:sp>
    <dsp:sp modelId="{B711C4B1-053B-46C3-B0EC-8BD2624451F8}">
      <dsp:nvSpPr>
        <dsp:cNvPr id="0" name=""/>
        <dsp:cNvSpPr/>
      </dsp:nvSpPr>
      <dsp:spPr>
        <a:xfrm>
          <a:off x="460754" y="530251"/>
          <a:ext cx="196999" cy="483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624"/>
              </a:lnTo>
              <a:lnTo>
                <a:pt x="196999" y="4836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4F647-BCDE-4B0F-8839-7C9F3080315C}">
      <dsp:nvSpPr>
        <dsp:cNvPr id="0" name=""/>
        <dsp:cNvSpPr/>
      </dsp:nvSpPr>
      <dsp:spPr>
        <a:xfrm>
          <a:off x="657753" y="786304"/>
          <a:ext cx="1088059" cy="4551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Housing	</a:t>
          </a:r>
        </a:p>
      </dsp:txBody>
      <dsp:txXfrm>
        <a:off x="671084" y="799635"/>
        <a:ext cx="1061397" cy="428480"/>
      </dsp:txXfrm>
    </dsp:sp>
    <dsp:sp modelId="{07E1F7EB-7901-4154-8947-0BD2380D52EF}">
      <dsp:nvSpPr>
        <dsp:cNvPr id="0" name=""/>
        <dsp:cNvSpPr/>
      </dsp:nvSpPr>
      <dsp:spPr>
        <a:xfrm>
          <a:off x="460754" y="530251"/>
          <a:ext cx="196999" cy="974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080"/>
              </a:lnTo>
              <a:lnTo>
                <a:pt x="196999" y="974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C7F1B-A924-4C8B-A664-051F43D159EB}">
      <dsp:nvSpPr>
        <dsp:cNvPr id="0" name=""/>
        <dsp:cNvSpPr/>
      </dsp:nvSpPr>
      <dsp:spPr>
        <a:xfrm>
          <a:off x="657753" y="1298669"/>
          <a:ext cx="1068665" cy="4113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Toilet facilities</a:t>
          </a:r>
        </a:p>
      </dsp:txBody>
      <dsp:txXfrm>
        <a:off x="669800" y="1310716"/>
        <a:ext cx="1044571" cy="387229"/>
      </dsp:txXfrm>
    </dsp:sp>
    <dsp:sp modelId="{C8825FA1-B6CE-4190-8868-71BA47A17E98}">
      <dsp:nvSpPr>
        <dsp:cNvPr id="0" name=""/>
        <dsp:cNvSpPr/>
      </dsp:nvSpPr>
      <dsp:spPr>
        <a:xfrm>
          <a:off x="460754" y="530251"/>
          <a:ext cx="215222" cy="1561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185"/>
              </a:lnTo>
              <a:lnTo>
                <a:pt x="215222" y="15611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3671C-08FD-4A3F-900F-86A7302CB744}">
      <dsp:nvSpPr>
        <dsp:cNvPr id="0" name=""/>
        <dsp:cNvSpPr/>
      </dsp:nvSpPr>
      <dsp:spPr>
        <a:xfrm>
          <a:off x="675976" y="1795030"/>
          <a:ext cx="1088053" cy="59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Water Supply</a:t>
          </a:r>
        </a:p>
      </dsp:txBody>
      <dsp:txXfrm>
        <a:off x="693339" y="1812393"/>
        <a:ext cx="1053327" cy="558086"/>
      </dsp:txXfrm>
    </dsp:sp>
    <dsp:sp modelId="{BAADABCA-14DB-4C10-8CC1-6624FE0702C2}">
      <dsp:nvSpPr>
        <dsp:cNvPr id="0" name=""/>
        <dsp:cNvSpPr/>
      </dsp:nvSpPr>
      <dsp:spPr>
        <a:xfrm>
          <a:off x="460754" y="530251"/>
          <a:ext cx="196999" cy="2312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2677"/>
              </a:lnTo>
              <a:lnTo>
                <a:pt x="196999" y="23126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B742B-5876-47C3-A4AC-C539221C79CB}">
      <dsp:nvSpPr>
        <dsp:cNvPr id="0" name=""/>
        <dsp:cNvSpPr/>
      </dsp:nvSpPr>
      <dsp:spPr>
        <a:xfrm>
          <a:off x="657753" y="2543783"/>
          <a:ext cx="1124499" cy="598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Utilities</a:t>
          </a:r>
        </a:p>
      </dsp:txBody>
      <dsp:txXfrm>
        <a:off x="675276" y="2561306"/>
        <a:ext cx="1089453" cy="563244"/>
      </dsp:txXfrm>
    </dsp:sp>
    <dsp:sp modelId="{ABA21D41-DA0A-46DE-AE30-B44F26F99E3C}">
      <dsp:nvSpPr>
        <dsp:cNvPr id="0" name=""/>
        <dsp:cNvSpPr/>
      </dsp:nvSpPr>
      <dsp:spPr>
        <a:xfrm>
          <a:off x="460754" y="530251"/>
          <a:ext cx="196999" cy="3033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3802"/>
              </a:lnTo>
              <a:lnTo>
                <a:pt x="196999" y="30338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1481B-E31F-4BFE-A58B-4D3E4FB907FC}">
      <dsp:nvSpPr>
        <dsp:cNvPr id="0" name=""/>
        <dsp:cNvSpPr/>
      </dsp:nvSpPr>
      <dsp:spPr>
        <a:xfrm>
          <a:off x="657753" y="3298019"/>
          <a:ext cx="1149159" cy="53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Cooking &amp; Indoor pollution</a:t>
          </a:r>
        </a:p>
      </dsp:txBody>
      <dsp:txXfrm>
        <a:off x="673337" y="3313603"/>
        <a:ext cx="1117991" cy="500899"/>
      </dsp:txXfrm>
    </dsp:sp>
    <dsp:sp modelId="{ED084729-571E-4584-A257-6657EDEB7A71}">
      <dsp:nvSpPr>
        <dsp:cNvPr id="0" name=""/>
        <dsp:cNvSpPr/>
      </dsp:nvSpPr>
      <dsp:spPr>
        <a:xfrm>
          <a:off x="460754" y="530251"/>
          <a:ext cx="182060" cy="3848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8867"/>
              </a:lnTo>
              <a:lnTo>
                <a:pt x="182060" y="3848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D86CE-9CB9-4B78-8C26-97601DB1056E}">
      <dsp:nvSpPr>
        <dsp:cNvPr id="0" name=""/>
        <dsp:cNvSpPr/>
      </dsp:nvSpPr>
      <dsp:spPr>
        <a:xfrm>
          <a:off x="642814" y="4127844"/>
          <a:ext cx="1199215" cy="502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House construction material</a:t>
          </a:r>
        </a:p>
      </dsp:txBody>
      <dsp:txXfrm>
        <a:off x="657533" y="4142563"/>
        <a:ext cx="1169777" cy="473109"/>
      </dsp:txXfrm>
    </dsp:sp>
    <dsp:sp modelId="{8EB9AE7F-0114-4C62-A1C4-61DC3EEF013C}">
      <dsp:nvSpPr>
        <dsp:cNvPr id="0" name=""/>
        <dsp:cNvSpPr/>
      </dsp:nvSpPr>
      <dsp:spPr>
        <a:xfrm>
          <a:off x="5017018" y="1638"/>
          <a:ext cx="1151171" cy="4113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Assets &amp; Debts</a:t>
          </a:r>
        </a:p>
      </dsp:txBody>
      <dsp:txXfrm>
        <a:off x="5029065" y="13685"/>
        <a:ext cx="1127077" cy="387229"/>
      </dsp:txXfrm>
    </dsp:sp>
    <dsp:sp modelId="{9B45CDC7-0C1D-43B3-A22E-5FF64F48643E}">
      <dsp:nvSpPr>
        <dsp:cNvPr id="0" name=""/>
        <dsp:cNvSpPr/>
      </dsp:nvSpPr>
      <dsp:spPr>
        <a:xfrm>
          <a:off x="5132135" y="412962"/>
          <a:ext cx="238076" cy="362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717"/>
              </a:lnTo>
              <a:lnTo>
                <a:pt x="238076" y="3627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6A50E-0804-4A6F-BCC7-1B405E678808}">
      <dsp:nvSpPr>
        <dsp:cNvPr id="0" name=""/>
        <dsp:cNvSpPr/>
      </dsp:nvSpPr>
      <dsp:spPr>
        <a:xfrm>
          <a:off x="5370212" y="562087"/>
          <a:ext cx="1463575" cy="42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Current Residence: Renters</a:t>
          </a:r>
        </a:p>
      </dsp:txBody>
      <dsp:txXfrm>
        <a:off x="5382724" y="574599"/>
        <a:ext cx="1438551" cy="402160"/>
      </dsp:txXfrm>
    </dsp:sp>
    <dsp:sp modelId="{B4F5E012-49D1-481D-9F07-291ADF8001FB}">
      <dsp:nvSpPr>
        <dsp:cNvPr id="0" name=""/>
        <dsp:cNvSpPr/>
      </dsp:nvSpPr>
      <dsp:spPr>
        <a:xfrm>
          <a:off x="5132135" y="412962"/>
          <a:ext cx="249639" cy="1557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7286"/>
              </a:lnTo>
              <a:lnTo>
                <a:pt x="249639" y="1557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CD736-B900-48BE-9B59-E56F156F3084}">
      <dsp:nvSpPr>
        <dsp:cNvPr id="0" name=""/>
        <dsp:cNvSpPr/>
      </dsp:nvSpPr>
      <dsp:spPr>
        <a:xfrm>
          <a:off x="5381775" y="1691228"/>
          <a:ext cx="1468952" cy="5580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Other housing and commercial buildings</a:t>
          </a:r>
        </a:p>
      </dsp:txBody>
      <dsp:txXfrm>
        <a:off x="5398119" y="1707572"/>
        <a:ext cx="1436264" cy="525350"/>
      </dsp:txXfrm>
    </dsp:sp>
    <dsp:sp modelId="{057A2E6B-774F-48AA-8338-C15AFA0AD45A}">
      <dsp:nvSpPr>
        <dsp:cNvPr id="0" name=""/>
        <dsp:cNvSpPr/>
      </dsp:nvSpPr>
      <dsp:spPr>
        <a:xfrm>
          <a:off x="5132135" y="412962"/>
          <a:ext cx="274595" cy="2215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5685"/>
              </a:lnTo>
              <a:lnTo>
                <a:pt x="274595" y="2215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0F47C-93EE-4672-BD4F-BCB9A3D62B4B}">
      <dsp:nvSpPr>
        <dsp:cNvPr id="0" name=""/>
        <dsp:cNvSpPr/>
      </dsp:nvSpPr>
      <dsp:spPr>
        <a:xfrm>
          <a:off x="5406731" y="2322228"/>
          <a:ext cx="1526050" cy="612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Agricultural Assets: Farming Equipment, Livestock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24680" y="2340177"/>
        <a:ext cx="1490152" cy="576941"/>
      </dsp:txXfrm>
    </dsp:sp>
    <dsp:sp modelId="{44ABB141-56B9-4782-B7FC-8B3BAB4F71D1}">
      <dsp:nvSpPr>
        <dsp:cNvPr id="0" name=""/>
        <dsp:cNvSpPr/>
      </dsp:nvSpPr>
      <dsp:spPr>
        <a:xfrm>
          <a:off x="5132135" y="412962"/>
          <a:ext cx="274595" cy="2824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4753"/>
              </a:lnTo>
              <a:lnTo>
                <a:pt x="274595" y="2824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E266C-0FE1-4A75-BE7F-3E274C2F79D0}">
      <dsp:nvSpPr>
        <dsp:cNvPr id="0" name=""/>
        <dsp:cNvSpPr/>
      </dsp:nvSpPr>
      <dsp:spPr>
        <a:xfrm>
          <a:off x="5406731" y="3006962"/>
          <a:ext cx="1506116" cy="4615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Personal Loans</a:t>
          </a:r>
        </a:p>
      </dsp:txBody>
      <dsp:txXfrm>
        <a:off x="5420248" y="3020479"/>
        <a:ext cx="1479082" cy="434471"/>
      </dsp:txXfrm>
    </dsp:sp>
    <dsp:sp modelId="{F7C33872-986D-4AE0-A0AF-0CAE3529CB54}">
      <dsp:nvSpPr>
        <dsp:cNvPr id="0" name=""/>
        <dsp:cNvSpPr/>
      </dsp:nvSpPr>
      <dsp:spPr>
        <a:xfrm>
          <a:off x="5132135" y="412962"/>
          <a:ext cx="267527" cy="3403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3167"/>
              </a:lnTo>
              <a:lnTo>
                <a:pt x="267527" y="34031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928A0-BC05-4D16-8A9F-64974628240F}">
      <dsp:nvSpPr>
        <dsp:cNvPr id="0" name=""/>
        <dsp:cNvSpPr/>
      </dsp:nvSpPr>
      <dsp:spPr>
        <a:xfrm>
          <a:off x="5399663" y="3554188"/>
          <a:ext cx="1606584" cy="523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Non-financial assets, Financial assets</a:t>
          </a:r>
        </a:p>
      </dsp:txBody>
      <dsp:txXfrm>
        <a:off x="5415007" y="3569532"/>
        <a:ext cx="1575896" cy="493194"/>
      </dsp:txXfrm>
    </dsp:sp>
    <dsp:sp modelId="{4D93C177-46E7-4208-9196-1501EAAD2E74}">
      <dsp:nvSpPr>
        <dsp:cNvPr id="0" name=""/>
        <dsp:cNvSpPr/>
      </dsp:nvSpPr>
      <dsp:spPr>
        <a:xfrm>
          <a:off x="5132135" y="412962"/>
          <a:ext cx="229488" cy="472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7781"/>
              </a:lnTo>
              <a:lnTo>
                <a:pt x="229488" y="47277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E24C9-BC2A-4F52-B0E3-195CDF7D6DEE}">
      <dsp:nvSpPr>
        <dsp:cNvPr id="0" name=""/>
        <dsp:cNvSpPr/>
      </dsp:nvSpPr>
      <dsp:spPr>
        <a:xfrm>
          <a:off x="5361623" y="4146021"/>
          <a:ext cx="2314192" cy="1989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Debts: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Sources of loan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Purpose of loan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On whose name the loan is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Year of loan  &amp; amount of loan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Current outstanding loan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Interest rate of loan taken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Loan requested denied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▪</a:t>
          </a: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US" sz="1300" b="1" kern="1200" dirty="0">
              <a:latin typeface="Times New Roman" pitchFamily="18" charset="0"/>
              <a:ea typeface="Tahoma" pitchFamily="34" charset="0"/>
              <a:cs typeface="Times New Roman" pitchFamily="18" charset="0"/>
            </a:rPr>
            <a:t>Reverse  Mortgage</a:t>
          </a:r>
          <a:endParaRPr lang="en-US" sz="13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19892" y="4204290"/>
        <a:ext cx="2197654" cy="1872907"/>
      </dsp:txXfrm>
    </dsp:sp>
    <dsp:sp modelId="{A7186221-F24A-451D-BBAF-013A83C08E41}">
      <dsp:nvSpPr>
        <dsp:cNvPr id="0" name=""/>
        <dsp:cNvSpPr/>
      </dsp:nvSpPr>
      <dsp:spPr>
        <a:xfrm>
          <a:off x="5132135" y="412962"/>
          <a:ext cx="210488" cy="9861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6177"/>
              </a:lnTo>
              <a:lnTo>
                <a:pt x="210488" y="9861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7744C-6B99-42AC-B6C7-AD18C79AA057}">
      <dsp:nvSpPr>
        <dsp:cNvPr id="0" name=""/>
        <dsp:cNvSpPr/>
      </dsp:nvSpPr>
      <dsp:spPr>
        <a:xfrm>
          <a:off x="5342624" y="1186069"/>
          <a:ext cx="1501239" cy="426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Current Residence: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b="1" kern="1200" dirty="0">
              <a:latin typeface="Times New Roman" pitchFamily="18" charset="0"/>
              <a:cs typeface="Times New Roman" pitchFamily="18" charset="0"/>
            </a:rPr>
            <a:t>Homeowner </a:t>
          </a:r>
        </a:p>
      </dsp:txBody>
      <dsp:txXfrm>
        <a:off x="5355105" y="1198550"/>
        <a:ext cx="1476277" cy="4011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3E23C-1678-4C9C-AA49-F06E4E4FFFB5}">
      <dsp:nvSpPr>
        <dsp:cNvPr id="0" name=""/>
        <dsp:cNvSpPr/>
      </dsp:nvSpPr>
      <dsp:spPr>
        <a:xfrm>
          <a:off x="0" y="79054"/>
          <a:ext cx="2110702" cy="3462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Work</a:t>
          </a:r>
        </a:p>
      </dsp:txBody>
      <dsp:txXfrm>
        <a:off x="10141" y="89195"/>
        <a:ext cx="2090420" cy="325942"/>
      </dsp:txXfrm>
    </dsp:sp>
    <dsp:sp modelId="{0D238F98-4108-45CC-A4B1-302E448A72A8}">
      <dsp:nvSpPr>
        <dsp:cNvPr id="0" name=""/>
        <dsp:cNvSpPr/>
      </dsp:nvSpPr>
      <dsp:spPr>
        <a:xfrm>
          <a:off x="211070" y="425278"/>
          <a:ext cx="259289" cy="363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448"/>
              </a:lnTo>
              <a:lnTo>
                <a:pt x="259289" y="3634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CB4C5-FE32-490F-B17D-917B998E7673}">
      <dsp:nvSpPr>
        <dsp:cNvPr id="0" name=""/>
        <dsp:cNvSpPr/>
      </dsp:nvSpPr>
      <dsp:spPr>
        <a:xfrm>
          <a:off x="470359" y="525933"/>
          <a:ext cx="1615409" cy="525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Ever Worked &amp; Current Work</a:t>
          </a:r>
        </a:p>
      </dsp:txBody>
      <dsp:txXfrm>
        <a:off x="485753" y="541327"/>
        <a:ext cx="1584621" cy="494798"/>
      </dsp:txXfrm>
    </dsp:sp>
    <dsp:sp modelId="{69D00A23-3823-43C4-8AB1-C0F6881000BE}">
      <dsp:nvSpPr>
        <dsp:cNvPr id="0" name=""/>
        <dsp:cNvSpPr/>
      </dsp:nvSpPr>
      <dsp:spPr>
        <a:xfrm>
          <a:off x="211070" y="425278"/>
          <a:ext cx="284946" cy="1037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7886"/>
              </a:lnTo>
              <a:lnTo>
                <a:pt x="284946" y="1037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42FF86-A290-4A3A-9F4E-D517F15E53F9}">
      <dsp:nvSpPr>
        <dsp:cNvPr id="0" name=""/>
        <dsp:cNvSpPr/>
      </dsp:nvSpPr>
      <dsp:spPr>
        <a:xfrm>
          <a:off x="496016" y="1200371"/>
          <a:ext cx="1615409" cy="525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Characteristics of Main Job</a:t>
          </a:r>
        </a:p>
      </dsp:txBody>
      <dsp:txXfrm>
        <a:off x="511410" y="1215765"/>
        <a:ext cx="1584621" cy="494798"/>
      </dsp:txXfrm>
    </dsp:sp>
    <dsp:sp modelId="{7E7CE157-5D92-419A-B715-BB2BA953781E}">
      <dsp:nvSpPr>
        <dsp:cNvPr id="0" name=""/>
        <dsp:cNvSpPr/>
      </dsp:nvSpPr>
      <dsp:spPr>
        <a:xfrm>
          <a:off x="211070" y="425278"/>
          <a:ext cx="197690" cy="1712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2318"/>
              </a:lnTo>
              <a:lnTo>
                <a:pt x="197690" y="1712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6F6D11-6FD1-4ECE-A924-1BA407C9C95A}">
      <dsp:nvSpPr>
        <dsp:cNvPr id="0" name=""/>
        <dsp:cNvSpPr/>
      </dsp:nvSpPr>
      <dsp:spPr>
        <a:xfrm>
          <a:off x="408761" y="1874804"/>
          <a:ext cx="1771672" cy="525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Employed Only: Current Main Job</a:t>
          </a:r>
        </a:p>
      </dsp:txBody>
      <dsp:txXfrm>
        <a:off x="424155" y="1890198"/>
        <a:ext cx="1740884" cy="494798"/>
      </dsp:txXfrm>
    </dsp:sp>
    <dsp:sp modelId="{4A5E6269-C17F-441F-ABD5-8CB85384FA4F}">
      <dsp:nvSpPr>
        <dsp:cNvPr id="0" name=""/>
        <dsp:cNvSpPr/>
      </dsp:nvSpPr>
      <dsp:spPr>
        <a:xfrm>
          <a:off x="211070" y="425278"/>
          <a:ext cx="197690" cy="2405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5864"/>
              </a:lnTo>
              <a:lnTo>
                <a:pt x="197690" y="2405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B9DAD-53D7-4A6C-9720-DC0FB48E1C98}">
      <dsp:nvSpPr>
        <dsp:cNvPr id="0" name=""/>
        <dsp:cNvSpPr/>
      </dsp:nvSpPr>
      <dsp:spPr>
        <a:xfrm>
          <a:off x="408761" y="2474304"/>
          <a:ext cx="1767156" cy="713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Farm/Business Owners: Current Main Job</a:t>
          </a:r>
        </a:p>
      </dsp:txBody>
      <dsp:txXfrm>
        <a:off x="429664" y="2495207"/>
        <a:ext cx="1725350" cy="671872"/>
      </dsp:txXfrm>
    </dsp:sp>
    <dsp:sp modelId="{640335D3-1FF8-4877-9E80-FC37BAD1A788}">
      <dsp:nvSpPr>
        <dsp:cNvPr id="0" name=""/>
        <dsp:cNvSpPr/>
      </dsp:nvSpPr>
      <dsp:spPr>
        <a:xfrm>
          <a:off x="211070" y="425278"/>
          <a:ext cx="246969" cy="313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9362"/>
              </a:lnTo>
              <a:lnTo>
                <a:pt x="246969" y="31393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C701-C9D9-4B58-A977-8BD0EF5BBB3F}">
      <dsp:nvSpPr>
        <dsp:cNvPr id="0" name=""/>
        <dsp:cNvSpPr/>
      </dsp:nvSpPr>
      <dsp:spPr>
        <a:xfrm>
          <a:off x="458040" y="3298618"/>
          <a:ext cx="1761101" cy="532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Job Search</a:t>
          </a:r>
        </a:p>
      </dsp:txBody>
      <dsp:txXfrm>
        <a:off x="473623" y="3314201"/>
        <a:ext cx="1729935" cy="500879"/>
      </dsp:txXfrm>
    </dsp:sp>
    <dsp:sp modelId="{06D2C32F-79E7-4656-A942-3820864D3C89}">
      <dsp:nvSpPr>
        <dsp:cNvPr id="0" name=""/>
        <dsp:cNvSpPr/>
      </dsp:nvSpPr>
      <dsp:spPr>
        <a:xfrm>
          <a:off x="211070" y="425278"/>
          <a:ext cx="122746" cy="3787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7481"/>
              </a:lnTo>
              <a:lnTo>
                <a:pt x="122746" y="3787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1BA3D-DC10-4D3A-8E84-2865678ED218}">
      <dsp:nvSpPr>
        <dsp:cNvPr id="0" name=""/>
        <dsp:cNvSpPr/>
      </dsp:nvSpPr>
      <dsp:spPr>
        <a:xfrm>
          <a:off x="333816" y="3898118"/>
          <a:ext cx="1936260" cy="629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Last Job of Current Non-Workers</a:t>
          </a:r>
        </a:p>
      </dsp:txBody>
      <dsp:txXfrm>
        <a:off x="352247" y="3916549"/>
        <a:ext cx="1899398" cy="592422"/>
      </dsp:txXfrm>
    </dsp:sp>
    <dsp:sp modelId="{3CD9A615-34F1-49AA-9A1D-311DCEC3F338}">
      <dsp:nvSpPr>
        <dsp:cNvPr id="0" name=""/>
        <dsp:cNvSpPr/>
      </dsp:nvSpPr>
      <dsp:spPr>
        <a:xfrm>
          <a:off x="211070" y="425278"/>
          <a:ext cx="122746" cy="4485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5008"/>
              </a:lnTo>
              <a:lnTo>
                <a:pt x="122746" y="44850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FB14A0-FC18-4E42-BFDD-1A7C0802D37B}">
      <dsp:nvSpPr>
        <dsp:cNvPr id="0" name=""/>
        <dsp:cNvSpPr/>
      </dsp:nvSpPr>
      <dsp:spPr>
        <a:xfrm>
          <a:off x="333816" y="4647494"/>
          <a:ext cx="1941003" cy="525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Social Insurance: Main job or Past Job</a:t>
          </a:r>
        </a:p>
      </dsp:txBody>
      <dsp:txXfrm>
        <a:off x="349210" y="4662888"/>
        <a:ext cx="1910215" cy="494798"/>
      </dsp:txXfrm>
    </dsp:sp>
    <dsp:sp modelId="{8EB9AE7F-0114-4C62-A1C4-61DC3EEF013C}">
      <dsp:nvSpPr>
        <dsp:cNvPr id="0" name=""/>
        <dsp:cNvSpPr/>
      </dsp:nvSpPr>
      <dsp:spPr>
        <a:xfrm>
          <a:off x="2584012" y="76331"/>
          <a:ext cx="1745136" cy="4823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Retirement &amp; Pension</a:t>
          </a:r>
        </a:p>
      </dsp:txBody>
      <dsp:txXfrm>
        <a:off x="2598140" y="90459"/>
        <a:ext cx="1716880" cy="454116"/>
      </dsp:txXfrm>
    </dsp:sp>
    <dsp:sp modelId="{F7C33872-986D-4AE0-A0AF-0CAE3529CB54}">
      <dsp:nvSpPr>
        <dsp:cNvPr id="0" name=""/>
        <dsp:cNvSpPr/>
      </dsp:nvSpPr>
      <dsp:spPr>
        <a:xfrm>
          <a:off x="2758525" y="558704"/>
          <a:ext cx="246384" cy="422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642"/>
              </a:lnTo>
              <a:lnTo>
                <a:pt x="246384" y="4226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928A0-BC05-4D16-8A9F-64974628240F}">
      <dsp:nvSpPr>
        <dsp:cNvPr id="0" name=""/>
        <dsp:cNvSpPr/>
      </dsp:nvSpPr>
      <dsp:spPr>
        <a:xfrm>
          <a:off x="3004910" y="750743"/>
          <a:ext cx="1949219" cy="461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Month &amp; Year of Retirement</a:t>
          </a:r>
        </a:p>
      </dsp:txBody>
      <dsp:txXfrm>
        <a:off x="3018418" y="764251"/>
        <a:ext cx="1922203" cy="434191"/>
      </dsp:txXfrm>
    </dsp:sp>
    <dsp:sp modelId="{C7737FA5-C631-4358-A928-E15A7E49CAF6}">
      <dsp:nvSpPr>
        <dsp:cNvPr id="0" name=""/>
        <dsp:cNvSpPr/>
      </dsp:nvSpPr>
      <dsp:spPr>
        <a:xfrm>
          <a:off x="2758525" y="558704"/>
          <a:ext cx="309000" cy="1024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4276"/>
              </a:lnTo>
              <a:lnTo>
                <a:pt x="309000" y="10242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5B851A-A84D-4EF8-BFB3-4FBB190FDC48}">
      <dsp:nvSpPr>
        <dsp:cNvPr id="0" name=""/>
        <dsp:cNvSpPr/>
      </dsp:nvSpPr>
      <dsp:spPr>
        <a:xfrm>
          <a:off x="3067526" y="1350242"/>
          <a:ext cx="1893406" cy="4654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Industry of retirement/ Occupation </a:t>
          </a:r>
        </a:p>
      </dsp:txBody>
      <dsp:txXfrm>
        <a:off x="3081159" y="1363875"/>
        <a:ext cx="1866140" cy="438209"/>
      </dsp:txXfrm>
    </dsp:sp>
    <dsp:sp modelId="{8C3B5706-532B-4969-BFF4-E2DD33EF3FFB}">
      <dsp:nvSpPr>
        <dsp:cNvPr id="0" name=""/>
        <dsp:cNvSpPr/>
      </dsp:nvSpPr>
      <dsp:spPr>
        <a:xfrm>
          <a:off x="2758525" y="558704"/>
          <a:ext cx="283343" cy="1630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0760"/>
              </a:lnTo>
              <a:lnTo>
                <a:pt x="283343" y="16307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FE7F9-A689-478D-99D3-04C32628AB0B}">
      <dsp:nvSpPr>
        <dsp:cNvPr id="0" name=""/>
        <dsp:cNvSpPr/>
      </dsp:nvSpPr>
      <dsp:spPr>
        <a:xfrm>
          <a:off x="3041869" y="1960695"/>
          <a:ext cx="1931786" cy="457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Mandatory retirement Age</a:t>
          </a:r>
        </a:p>
      </dsp:txBody>
      <dsp:txXfrm>
        <a:off x="3055270" y="1974096"/>
        <a:ext cx="1904984" cy="430736"/>
      </dsp:txXfrm>
    </dsp:sp>
    <dsp:sp modelId="{0FCB7C6F-1FE9-40C2-A8D2-9C559AFB7535}">
      <dsp:nvSpPr>
        <dsp:cNvPr id="0" name=""/>
        <dsp:cNvSpPr/>
      </dsp:nvSpPr>
      <dsp:spPr>
        <a:xfrm>
          <a:off x="2758525" y="558704"/>
          <a:ext cx="209425" cy="2231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1792"/>
              </a:lnTo>
              <a:lnTo>
                <a:pt x="209425" y="2231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422B4-3FB0-4048-BD0C-434C8ABE9FE8}">
      <dsp:nvSpPr>
        <dsp:cNvPr id="0" name=""/>
        <dsp:cNvSpPr/>
      </dsp:nvSpPr>
      <dsp:spPr>
        <a:xfrm>
          <a:off x="2967951" y="2560190"/>
          <a:ext cx="2011062" cy="4606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Best estimate of pre-retirement salary</a:t>
          </a:r>
        </a:p>
      </dsp:txBody>
      <dsp:txXfrm>
        <a:off x="2981442" y="2573681"/>
        <a:ext cx="1984080" cy="433631"/>
      </dsp:txXfrm>
    </dsp:sp>
    <dsp:sp modelId="{6E906151-3279-4DA7-82DB-EF6FC8398577}">
      <dsp:nvSpPr>
        <dsp:cNvPr id="0" name=""/>
        <dsp:cNvSpPr/>
      </dsp:nvSpPr>
      <dsp:spPr>
        <a:xfrm>
          <a:off x="2758525" y="558704"/>
          <a:ext cx="148827" cy="2918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8237"/>
              </a:lnTo>
              <a:lnTo>
                <a:pt x="148827" y="29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9F720-2F17-41D5-B2D9-8DEA73657D14}">
      <dsp:nvSpPr>
        <dsp:cNvPr id="0" name=""/>
        <dsp:cNvSpPr/>
      </dsp:nvSpPr>
      <dsp:spPr>
        <a:xfrm>
          <a:off x="2907353" y="3148742"/>
          <a:ext cx="2099528" cy="656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Pension (currently receiving/Expected to receive)</a:t>
          </a:r>
        </a:p>
      </dsp:txBody>
      <dsp:txXfrm>
        <a:off x="2926578" y="3167967"/>
        <a:ext cx="2061078" cy="617949"/>
      </dsp:txXfrm>
    </dsp:sp>
    <dsp:sp modelId="{C8D67B44-7C6E-4508-8EDB-D84B23EAB2B7}">
      <dsp:nvSpPr>
        <dsp:cNvPr id="0" name=""/>
        <dsp:cNvSpPr/>
      </dsp:nvSpPr>
      <dsp:spPr>
        <a:xfrm>
          <a:off x="2758525" y="558704"/>
          <a:ext cx="223763" cy="3596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719"/>
              </a:lnTo>
              <a:lnTo>
                <a:pt x="223763" y="35967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72295-5C5E-46E4-A1EE-1BAF1952B6B6}">
      <dsp:nvSpPr>
        <dsp:cNvPr id="0" name=""/>
        <dsp:cNvSpPr/>
      </dsp:nvSpPr>
      <dsp:spPr>
        <a:xfrm>
          <a:off x="2982289" y="3898118"/>
          <a:ext cx="2053428" cy="5146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Type of pension, pension amount</a:t>
          </a:r>
        </a:p>
      </dsp:txBody>
      <dsp:txXfrm>
        <a:off x="2997361" y="3913190"/>
        <a:ext cx="2023284" cy="484468"/>
      </dsp:txXfrm>
    </dsp:sp>
    <dsp:sp modelId="{BA487170-96AF-4844-9C8A-586B09B1D928}">
      <dsp:nvSpPr>
        <dsp:cNvPr id="0" name=""/>
        <dsp:cNvSpPr/>
      </dsp:nvSpPr>
      <dsp:spPr>
        <a:xfrm>
          <a:off x="2758525" y="558704"/>
          <a:ext cx="161146" cy="4299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9917"/>
              </a:lnTo>
              <a:lnTo>
                <a:pt x="161146" y="42999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32429-75A2-458A-8558-187F913859B6}">
      <dsp:nvSpPr>
        <dsp:cNvPr id="0" name=""/>
        <dsp:cNvSpPr/>
      </dsp:nvSpPr>
      <dsp:spPr>
        <a:xfrm>
          <a:off x="2919672" y="4572555"/>
          <a:ext cx="2136866" cy="5721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Lump sum amount of pension received/expected to receive</a:t>
          </a:r>
        </a:p>
      </dsp:txBody>
      <dsp:txXfrm>
        <a:off x="2936429" y="4589312"/>
        <a:ext cx="2103352" cy="538618"/>
      </dsp:txXfrm>
    </dsp:sp>
    <dsp:sp modelId="{618E5FE4-F025-417D-BE5B-1A7008E0E99A}">
      <dsp:nvSpPr>
        <dsp:cNvPr id="0" name=""/>
        <dsp:cNvSpPr/>
      </dsp:nvSpPr>
      <dsp:spPr>
        <a:xfrm>
          <a:off x="5573821" y="76310"/>
          <a:ext cx="1850201" cy="3736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Experimental Module</a:t>
          </a:r>
        </a:p>
      </dsp:txBody>
      <dsp:txXfrm>
        <a:off x="5584765" y="87254"/>
        <a:ext cx="1828313" cy="351772"/>
      </dsp:txXfrm>
    </dsp:sp>
    <dsp:sp modelId="{0E06F8A6-AF2C-4A4B-9C1C-359CA6FE7C1B}">
      <dsp:nvSpPr>
        <dsp:cNvPr id="0" name=""/>
        <dsp:cNvSpPr/>
      </dsp:nvSpPr>
      <dsp:spPr>
        <a:xfrm>
          <a:off x="5758841" y="449970"/>
          <a:ext cx="260958" cy="797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109"/>
              </a:lnTo>
              <a:lnTo>
                <a:pt x="260958" y="7971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53430-264A-42E9-8E18-B3C128EDDC3E}">
      <dsp:nvSpPr>
        <dsp:cNvPr id="0" name=""/>
        <dsp:cNvSpPr/>
      </dsp:nvSpPr>
      <dsp:spPr>
        <a:xfrm>
          <a:off x="6019800" y="609602"/>
          <a:ext cx="2025988" cy="12749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Time use (in last 24 hours)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Time spent on various activities such as: working, walking, exercise, travelling etc.</a:t>
          </a:r>
        </a:p>
      </dsp:txBody>
      <dsp:txXfrm>
        <a:off x="6057142" y="646944"/>
        <a:ext cx="1951304" cy="1200273"/>
      </dsp:txXfrm>
    </dsp:sp>
    <dsp:sp modelId="{A9790E79-0C76-4CC9-A3B2-0B5655C8C052}">
      <dsp:nvSpPr>
        <dsp:cNvPr id="0" name=""/>
        <dsp:cNvSpPr/>
      </dsp:nvSpPr>
      <dsp:spPr>
        <a:xfrm>
          <a:off x="5758841" y="449970"/>
          <a:ext cx="337156" cy="2092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2499"/>
              </a:lnTo>
              <a:lnTo>
                <a:pt x="337156" y="20924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3C84F-6451-4DFF-8258-5BB7574E0DCA}">
      <dsp:nvSpPr>
        <dsp:cNvPr id="0" name=""/>
        <dsp:cNvSpPr/>
      </dsp:nvSpPr>
      <dsp:spPr>
        <a:xfrm>
          <a:off x="6095998" y="1904999"/>
          <a:ext cx="1986279" cy="12749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Expectations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Work limiting health problems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Inflationary Expectations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Survival Expectations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6133340" y="1942341"/>
        <a:ext cx="1911595" cy="1200257"/>
      </dsp:txXfrm>
    </dsp:sp>
    <dsp:sp modelId="{B1C1B2A0-F1CB-4423-952A-F5DE0D702561}">
      <dsp:nvSpPr>
        <dsp:cNvPr id="0" name=""/>
        <dsp:cNvSpPr/>
      </dsp:nvSpPr>
      <dsp:spPr>
        <a:xfrm>
          <a:off x="5758841" y="449970"/>
          <a:ext cx="337156" cy="3268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8157"/>
              </a:lnTo>
              <a:lnTo>
                <a:pt x="337156" y="32681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F7F90-8034-4A06-85CB-86B108B1431C}">
      <dsp:nvSpPr>
        <dsp:cNvPr id="0" name=""/>
        <dsp:cNvSpPr/>
      </dsp:nvSpPr>
      <dsp:spPr>
        <a:xfrm>
          <a:off x="6095998" y="3276601"/>
          <a:ext cx="2109132" cy="883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 Connectedness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Relationships with</a:t>
          </a:r>
          <a:r>
            <a:rPr lang="en-US" sz="1400" b="1" kern="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friends &amp; family </a:t>
          </a:r>
        </a:p>
      </dsp:txBody>
      <dsp:txXfrm>
        <a:off x="6121862" y="3302465"/>
        <a:ext cx="2057404" cy="831325"/>
      </dsp:txXfrm>
    </dsp:sp>
    <dsp:sp modelId="{A008F314-3F7A-4006-A7B3-3003E7A2FA8D}">
      <dsp:nvSpPr>
        <dsp:cNvPr id="0" name=""/>
        <dsp:cNvSpPr/>
      </dsp:nvSpPr>
      <dsp:spPr>
        <a:xfrm>
          <a:off x="5758841" y="449970"/>
          <a:ext cx="337156" cy="4315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5627"/>
              </a:lnTo>
              <a:lnTo>
                <a:pt x="337156" y="43156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8A3F3-8332-4119-B10F-1D152CBCCB8C}">
      <dsp:nvSpPr>
        <dsp:cNvPr id="0" name=""/>
        <dsp:cNvSpPr/>
      </dsp:nvSpPr>
      <dsp:spPr>
        <a:xfrm>
          <a:off x="6095998" y="4267200"/>
          <a:ext cx="2134898" cy="996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Vignettes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Evaluation of  aspects of own health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 ( Domains: pain &amp; sleep)</a:t>
          </a:r>
        </a:p>
      </dsp:txBody>
      <dsp:txXfrm>
        <a:off x="6125193" y="4296395"/>
        <a:ext cx="2076508" cy="9384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0FDC17-FC60-4FC4-A447-01A9B3BBD1A0}">
      <dsp:nvSpPr>
        <dsp:cNvPr id="0" name=""/>
        <dsp:cNvSpPr/>
      </dsp:nvSpPr>
      <dsp:spPr>
        <a:xfrm>
          <a:off x="0" y="61445"/>
          <a:ext cx="2625927" cy="405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Family, Social Network &amp; Social Welfare</a:t>
          </a:r>
        </a:p>
      </dsp:txBody>
      <dsp:txXfrm>
        <a:off x="11874" y="73319"/>
        <a:ext cx="2602179" cy="381669"/>
      </dsp:txXfrm>
    </dsp:sp>
    <dsp:sp modelId="{B711C4B1-053B-46C3-B0EC-8BD2624451F8}">
      <dsp:nvSpPr>
        <dsp:cNvPr id="0" name=""/>
        <dsp:cNvSpPr/>
      </dsp:nvSpPr>
      <dsp:spPr>
        <a:xfrm>
          <a:off x="262592" y="466862"/>
          <a:ext cx="527227" cy="415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473"/>
              </a:lnTo>
              <a:lnTo>
                <a:pt x="527227" y="4154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4F647-BCDE-4B0F-8839-7C9F3080315C}">
      <dsp:nvSpPr>
        <dsp:cNvPr id="0" name=""/>
        <dsp:cNvSpPr/>
      </dsp:nvSpPr>
      <dsp:spPr>
        <a:xfrm>
          <a:off x="789820" y="580119"/>
          <a:ext cx="2254119" cy="604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Spouse, Children &amp;  grandchildren, Parents, Siblings, and Friends</a:t>
          </a:r>
        </a:p>
      </dsp:txBody>
      <dsp:txXfrm>
        <a:off x="807523" y="597822"/>
        <a:ext cx="2218713" cy="569026"/>
      </dsp:txXfrm>
    </dsp:sp>
    <dsp:sp modelId="{07E1F7EB-7901-4154-8947-0BD2380D52EF}">
      <dsp:nvSpPr>
        <dsp:cNvPr id="0" name=""/>
        <dsp:cNvSpPr/>
      </dsp:nvSpPr>
      <dsp:spPr>
        <a:xfrm>
          <a:off x="262592" y="466862"/>
          <a:ext cx="504219" cy="1140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0979"/>
              </a:lnTo>
              <a:lnTo>
                <a:pt x="504219" y="11409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C7F1B-A924-4C8B-A664-051F43D159EB}">
      <dsp:nvSpPr>
        <dsp:cNvPr id="0" name=""/>
        <dsp:cNvSpPr/>
      </dsp:nvSpPr>
      <dsp:spPr>
        <a:xfrm>
          <a:off x="766812" y="1304830"/>
          <a:ext cx="2278619" cy="606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Living arrangements,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Social Support &amp; Instrumental care</a:t>
          </a:r>
        </a:p>
      </dsp:txBody>
      <dsp:txXfrm>
        <a:off x="784562" y="1322580"/>
        <a:ext cx="2243119" cy="570521"/>
      </dsp:txXfrm>
    </dsp:sp>
    <dsp:sp modelId="{C8825FA1-B6CE-4190-8868-71BA47A17E98}">
      <dsp:nvSpPr>
        <dsp:cNvPr id="0" name=""/>
        <dsp:cNvSpPr/>
      </dsp:nvSpPr>
      <dsp:spPr>
        <a:xfrm>
          <a:off x="262592" y="466862"/>
          <a:ext cx="414242" cy="1854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438"/>
              </a:lnTo>
              <a:lnTo>
                <a:pt x="414242" y="18544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3671C-08FD-4A3F-900F-86A7302CB744}">
      <dsp:nvSpPr>
        <dsp:cNvPr id="0" name=""/>
        <dsp:cNvSpPr/>
      </dsp:nvSpPr>
      <dsp:spPr>
        <a:xfrm>
          <a:off x="676835" y="2014829"/>
          <a:ext cx="2296100" cy="612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Intra-Household Decision-Making, Social Activities</a:t>
          </a:r>
        </a:p>
      </dsp:txBody>
      <dsp:txXfrm>
        <a:off x="694787" y="2032781"/>
        <a:ext cx="2260196" cy="577038"/>
      </dsp:txXfrm>
    </dsp:sp>
    <dsp:sp modelId="{BAADABCA-14DB-4C10-8CC1-6624FE0702C2}">
      <dsp:nvSpPr>
        <dsp:cNvPr id="0" name=""/>
        <dsp:cNvSpPr/>
      </dsp:nvSpPr>
      <dsp:spPr>
        <a:xfrm>
          <a:off x="262592" y="466862"/>
          <a:ext cx="499406" cy="2504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4938"/>
              </a:lnTo>
              <a:lnTo>
                <a:pt x="499406" y="2504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B742B-5876-47C3-A4AC-C539221C79CB}">
      <dsp:nvSpPr>
        <dsp:cNvPr id="0" name=""/>
        <dsp:cNvSpPr/>
      </dsp:nvSpPr>
      <dsp:spPr>
        <a:xfrm>
          <a:off x="761999" y="2714887"/>
          <a:ext cx="2204029" cy="51382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Social Welfare Schemes</a:t>
          </a:r>
        </a:p>
      </dsp:txBody>
      <dsp:txXfrm>
        <a:off x="777048" y="2729936"/>
        <a:ext cx="2173931" cy="483727"/>
      </dsp:txXfrm>
    </dsp:sp>
    <dsp:sp modelId="{ABA21D41-DA0A-46DE-AE30-B44F26F99E3C}">
      <dsp:nvSpPr>
        <dsp:cNvPr id="0" name=""/>
        <dsp:cNvSpPr/>
      </dsp:nvSpPr>
      <dsp:spPr>
        <a:xfrm>
          <a:off x="262592" y="466862"/>
          <a:ext cx="445748" cy="3121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1350"/>
              </a:lnTo>
              <a:lnTo>
                <a:pt x="445748" y="3121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1481B-E31F-4BFE-A58B-4D3E4FB907FC}">
      <dsp:nvSpPr>
        <dsp:cNvPr id="0" name=""/>
        <dsp:cNvSpPr/>
      </dsp:nvSpPr>
      <dsp:spPr>
        <a:xfrm>
          <a:off x="708341" y="3276601"/>
          <a:ext cx="2237072" cy="623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Psychosocial Measures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Elder Ill-treatment (inside/outside household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</a:p>
      </dsp:txBody>
      <dsp:txXfrm>
        <a:off x="726595" y="3294855"/>
        <a:ext cx="2200564" cy="586715"/>
      </dsp:txXfrm>
    </dsp:sp>
    <dsp:sp modelId="{ED084729-571E-4584-A257-6657EDEB7A71}">
      <dsp:nvSpPr>
        <dsp:cNvPr id="0" name=""/>
        <dsp:cNvSpPr/>
      </dsp:nvSpPr>
      <dsp:spPr>
        <a:xfrm>
          <a:off x="262592" y="466862"/>
          <a:ext cx="295186" cy="3855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5423"/>
              </a:lnTo>
              <a:lnTo>
                <a:pt x="295186" y="3855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D86CE-9CB9-4B78-8C26-97601DB1056E}">
      <dsp:nvSpPr>
        <dsp:cNvPr id="0" name=""/>
        <dsp:cNvSpPr/>
      </dsp:nvSpPr>
      <dsp:spPr>
        <a:xfrm>
          <a:off x="557779" y="4009056"/>
          <a:ext cx="2201992" cy="626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Life Satisfaction</a:t>
          </a:r>
        </a:p>
      </dsp:txBody>
      <dsp:txXfrm>
        <a:off x="576127" y="4027404"/>
        <a:ext cx="2165296" cy="589762"/>
      </dsp:txXfrm>
    </dsp:sp>
    <dsp:sp modelId="{AB334205-B022-4027-8B3A-66C744806C1F}">
      <dsp:nvSpPr>
        <dsp:cNvPr id="0" name=""/>
        <dsp:cNvSpPr/>
      </dsp:nvSpPr>
      <dsp:spPr>
        <a:xfrm>
          <a:off x="262592" y="466862"/>
          <a:ext cx="278749" cy="4567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7384"/>
              </a:lnTo>
              <a:lnTo>
                <a:pt x="278749" y="4567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7CF0A-DF4C-4696-9E62-46305C8A6291}">
      <dsp:nvSpPr>
        <dsp:cNvPr id="0" name=""/>
        <dsp:cNvSpPr/>
      </dsp:nvSpPr>
      <dsp:spPr>
        <a:xfrm>
          <a:off x="541342" y="4704330"/>
          <a:ext cx="2368803" cy="6598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Times New Roman" pitchFamily="18" charset="0"/>
              <a:cs typeface="Times New Roman" pitchFamily="18" charset="0"/>
            </a:rPr>
            <a:t>Spirituality/ Religiosity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Times New Roman" pitchFamily="18" charset="0"/>
              <a:cs typeface="Times New Roman" pitchFamily="18" charset="0"/>
            </a:rPr>
            <a:t>Opinion about the feeling and intensity of spiritualism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0668" y="4723656"/>
        <a:ext cx="2330151" cy="621180"/>
      </dsp:txXfrm>
    </dsp:sp>
    <dsp:sp modelId="{162DD4C2-5CE4-4103-A58D-B2C0CA7AAD4C}">
      <dsp:nvSpPr>
        <dsp:cNvPr id="0" name=""/>
        <dsp:cNvSpPr/>
      </dsp:nvSpPr>
      <dsp:spPr>
        <a:xfrm>
          <a:off x="4143575" y="520973"/>
          <a:ext cx="3400225" cy="431958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5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Times New Roman" pitchFamily="18" charset="0"/>
              <a:cs typeface="Times New Roman" pitchFamily="18" charset="0"/>
            </a:rPr>
            <a:t>Welfare schemes meant for old persons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Awareness about schemes?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Whether availing benefits of schemes?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Amount received during the last one year?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For last how many years availing this benefits?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Problem/s faced to avail benefits?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Reasons for  not availing benefits,</a:t>
          </a: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 dirty="0">
            <a:latin typeface="Times New Roman" pitchFamily="18" charset="0"/>
            <a:cs typeface="Times New Roman" pitchFamily="18" charset="0"/>
          </a:endParaRPr>
        </a:p>
        <a:p>
          <a:pPr marL="174625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Times New Roman" pitchFamily="18" charset="0"/>
              <a:cs typeface="Times New Roman" pitchFamily="18" charset="0"/>
            </a:rPr>
            <a:t>Concessions given by the government to elderly</a:t>
          </a:r>
        </a:p>
        <a:p>
          <a:pPr marL="0" lvl="0" indent="174625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Awareness about concessions</a:t>
          </a:r>
        </a:p>
        <a:p>
          <a:pPr marL="0" lvl="0" indent="174625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Utilization of  concessions</a:t>
          </a:r>
        </a:p>
        <a:p>
          <a:pPr marL="0" lvl="0" indent="174625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-Travel Concessions</a:t>
          </a:r>
        </a:p>
        <a:p>
          <a:pPr marL="0" lvl="0" indent="174625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- Income tax benefits</a:t>
          </a:r>
        </a:p>
        <a:p>
          <a:pPr marL="0" lvl="0" indent="174625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itchFamily="18" charset="0"/>
              <a:cs typeface="Times New Roman" pitchFamily="18" charset="0"/>
            </a:rPr>
            <a:t>- Banking benefits</a:t>
          </a:r>
          <a:endParaRPr lang="en-US" sz="13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43164" y="620562"/>
        <a:ext cx="3201047" cy="41204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E05E3-AB67-438F-B485-70FE6496026F}">
      <dsp:nvSpPr>
        <dsp:cNvPr id="0" name=""/>
        <dsp:cNvSpPr/>
      </dsp:nvSpPr>
      <dsp:spPr>
        <a:xfrm>
          <a:off x="1055604" y="331704"/>
          <a:ext cx="2208100" cy="2208100"/>
        </a:xfrm>
        <a:prstGeom prst="pieWedg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India and State Reports Dissemination</a:t>
          </a:r>
        </a:p>
      </dsp:txBody>
      <dsp:txXfrm>
        <a:off x="1702342" y="978442"/>
        <a:ext cx="1561362" cy="1561362"/>
      </dsp:txXfrm>
    </dsp:sp>
    <dsp:sp modelId="{6425AEC8-026F-48F1-A9E7-D6AC713ED5CC}">
      <dsp:nvSpPr>
        <dsp:cNvPr id="0" name=""/>
        <dsp:cNvSpPr/>
      </dsp:nvSpPr>
      <dsp:spPr>
        <a:xfrm rot="5400000">
          <a:off x="3365695" y="331704"/>
          <a:ext cx="2208100" cy="2208100"/>
        </a:xfrm>
        <a:prstGeom prst="pieWedge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Landmark National Policies</a:t>
          </a:r>
        </a:p>
      </dsp:txBody>
      <dsp:txXfrm rot="-5400000">
        <a:off x="3365695" y="978442"/>
        <a:ext cx="1561362" cy="1561362"/>
      </dsp:txXfrm>
    </dsp:sp>
    <dsp:sp modelId="{D7C295E3-8EFD-4F7E-BA84-2BCEA05D057F}">
      <dsp:nvSpPr>
        <dsp:cNvPr id="0" name=""/>
        <dsp:cNvSpPr/>
      </dsp:nvSpPr>
      <dsp:spPr>
        <a:xfrm rot="10800000">
          <a:off x="3365695" y="2641795"/>
          <a:ext cx="2208100" cy="2208100"/>
        </a:xfrm>
        <a:prstGeom prst="pieWedge">
          <a:avLst/>
        </a:prstGeom>
        <a:gradFill rotWithShape="0">
          <a:gsLst>
            <a:gs pos="0">
              <a:schemeClr val="accent2">
                <a:shade val="50000"/>
                <a:hueOff val="-41484"/>
                <a:satOff val="-8409"/>
                <a:lumOff val="46251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41484"/>
                <a:satOff val="-8409"/>
                <a:lumOff val="46251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41484"/>
                <a:satOff val="-8409"/>
                <a:lumOff val="462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Publicly available high quality  Data for Scientific Research</a:t>
          </a:r>
        </a:p>
      </dsp:txBody>
      <dsp:txXfrm rot="10800000">
        <a:off x="3365695" y="2641795"/>
        <a:ext cx="1561362" cy="1561362"/>
      </dsp:txXfrm>
    </dsp:sp>
    <dsp:sp modelId="{266D601F-8C74-4974-A8F4-78E783BAA01A}">
      <dsp:nvSpPr>
        <dsp:cNvPr id="0" name=""/>
        <dsp:cNvSpPr/>
      </dsp:nvSpPr>
      <dsp:spPr>
        <a:xfrm rot="16200000">
          <a:off x="1055604" y="2641795"/>
          <a:ext cx="2208100" cy="2208100"/>
        </a:xfrm>
        <a:prstGeom prst="pieWedge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National and International Scientific Value Addition</a:t>
          </a:r>
        </a:p>
      </dsp:txBody>
      <dsp:txXfrm rot="5400000">
        <a:off x="1702342" y="2641795"/>
        <a:ext cx="1561362" cy="1561362"/>
      </dsp:txXfrm>
    </dsp:sp>
    <dsp:sp modelId="{6473ABE1-4B15-482D-B0D7-0F18142C9765}">
      <dsp:nvSpPr>
        <dsp:cNvPr id="0" name=""/>
        <dsp:cNvSpPr/>
      </dsp:nvSpPr>
      <dsp:spPr>
        <a:xfrm>
          <a:off x="2933509" y="2131841"/>
          <a:ext cx="762381" cy="662940"/>
        </a:xfrm>
        <a:prstGeom prst="circularArrow">
          <a:avLst/>
        </a:prstGeom>
        <a:gradFill rotWithShape="0">
          <a:gsLst>
            <a:gs pos="0">
              <a:schemeClr val="accent2">
                <a:tint val="55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55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55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CA62E166-507B-430A-AD63-7B3F333E7067}">
      <dsp:nvSpPr>
        <dsp:cNvPr id="0" name=""/>
        <dsp:cNvSpPr/>
      </dsp:nvSpPr>
      <dsp:spPr>
        <a:xfrm rot="10800000">
          <a:off x="2933509" y="2386818"/>
          <a:ext cx="762381" cy="662940"/>
        </a:xfrm>
        <a:prstGeom prst="circularArrow">
          <a:avLst/>
        </a:prstGeom>
        <a:gradFill rotWithShape="0">
          <a:gsLst>
            <a:gs pos="0">
              <a:schemeClr val="accent2">
                <a:tint val="55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55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55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3170249" cy="480223"/>
          </a:xfrm>
          <a:prstGeom prst="rect">
            <a:avLst/>
          </a:prstGeom>
        </p:spPr>
        <p:txBody>
          <a:bodyPr vert="horz" lIns="95128" tIns="47565" rIns="95128" bIns="4756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7" y="4"/>
            <a:ext cx="3170249" cy="480223"/>
          </a:xfrm>
          <a:prstGeom prst="rect">
            <a:avLst/>
          </a:prstGeom>
        </p:spPr>
        <p:txBody>
          <a:bodyPr vert="horz" lIns="95128" tIns="47565" rIns="95128" bIns="47565" rtlCol="0"/>
          <a:lstStyle>
            <a:lvl1pPr algn="r">
              <a:defRPr sz="1300"/>
            </a:lvl1pPr>
          </a:lstStyle>
          <a:p>
            <a:fld id="{16B438C5-DDB7-4DF7-BE7C-CDEACC067C92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19351"/>
            <a:ext cx="3170249" cy="480223"/>
          </a:xfrm>
          <a:prstGeom prst="rect">
            <a:avLst/>
          </a:prstGeom>
        </p:spPr>
        <p:txBody>
          <a:bodyPr vert="horz" lIns="95128" tIns="47565" rIns="95128" bIns="4756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7" y="9119351"/>
            <a:ext cx="3170249" cy="480223"/>
          </a:xfrm>
          <a:prstGeom prst="rect">
            <a:avLst/>
          </a:prstGeom>
        </p:spPr>
        <p:txBody>
          <a:bodyPr vert="horz" lIns="95128" tIns="47565" rIns="95128" bIns="47565" rtlCol="0" anchor="b"/>
          <a:lstStyle>
            <a:lvl1pPr algn="r">
              <a:defRPr sz="1300"/>
            </a:lvl1pPr>
          </a:lstStyle>
          <a:p>
            <a:fld id="{012AF2EE-75FF-4E86-B3EF-E02B884DD3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06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169921" cy="480060"/>
          </a:xfrm>
          <a:prstGeom prst="rect">
            <a:avLst/>
          </a:prstGeom>
        </p:spPr>
        <p:txBody>
          <a:bodyPr vert="horz" lIns="97726" tIns="48863" rIns="97726" bIns="4886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3" y="1"/>
            <a:ext cx="3169921" cy="480060"/>
          </a:xfrm>
          <a:prstGeom prst="rect">
            <a:avLst/>
          </a:prstGeom>
        </p:spPr>
        <p:txBody>
          <a:bodyPr vert="horz" lIns="97726" tIns="48863" rIns="97726" bIns="48863" rtlCol="0"/>
          <a:lstStyle>
            <a:lvl1pPr algn="r">
              <a:defRPr sz="1300"/>
            </a:lvl1pPr>
          </a:lstStyle>
          <a:p>
            <a:fld id="{B1DD000F-B5F3-4125-886A-5830E4B72DEF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726" tIns="48863" rIns="97726" bIns="488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7726" tIns="48863" rIns="97726" bIns="488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119473"/>
            <a:ext cx="3169921" cy="480060"/>
          </a:xfrm>
          <a:prstGeom prst="rect">
            <a:avLst/>
          </a:prstGeom>
        </p:spPr>
        <p:txBody>
          <a:bodyPr vert="horz" lIns="97726" tIns="48863" rIns="97726" bIns="4886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3" y="9119473"/>
            <a:ext cx="3169921" cy="480060"/>
          </a:xfrm>
          <a:prstGeom prst="rect">
            <a:avLst/>
          </a:prstGeom>
        </p:spPr>
        <p:txBody>
          <a:bodyPr vert="horz" lIns="97726" tIns="48863" rIns="97726" bIns="48863" rtlCol="0" anchor="b"/>
          <a:lstStyle>
            <a:lvl1pPr algn="r">
              <a:defRPr sz="1300"/>
            </a:lvl1pPr>
          </a:lstStyle>
          <a:p>
            <a:fld id="{E6F4FF8D-5C2F-49E9-9DAB-CE79DBB9A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8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500" dirty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64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9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97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4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9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47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59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4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4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52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34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4FF8D-5C2F-49E9-9DAB-CE79DBB9A51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64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0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2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37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4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1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1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6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9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6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8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4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7AE4B-BB9B-4A52-84A1-B192C8C53FA9}" type="datetimeFigureOut">
              <a:rPr lang="en-US" smtClean="0"/>
              <a:pPr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357EB-57BF-4EEB-925E-45F1AA8D81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6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indian fla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228600"/>
            <a:ext cx="1685925" cy="1498600"/>
          </a:xfrm>
          <a:prstGeom prst="rect">
            <a:avLst/>
          </a:prstGeom>
          <a:noFill/>
          <a:ln w="9525">
            <a:solidFill>
              <a:srgbClr val="96040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Documents and Settings\Dr. reshmi\Desktop\imp photos\tiger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727200"/>
            <a:ext cx="1697038" cy="13970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152400" y="228600"/>
            <a:ext cx="152400" cy="6370638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01" name="Picture 5" descr="up the stairs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1676400"/>
            <a:ext cx="1614487" cy="1447800"/>
          </a:xfrm>
          <a:prstGeom prst="rect">
            <a:avLst/>
          </a:prstGeom>
          <a:noFill/>
          <a:ln w="158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901113" y="198438"/>
            <a:ext cx="152400" cy="6400800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03" name="Picture 2" descr="C:\Users\user\Desktop\LASI meetings related\19-20march 2014 LASI TAC\Banner\8039272610_8d1cd87321_o-00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207963"/>
            <a:ext cx="1562100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3"/>
          <p:cNvSpPr txBox="1">
            <a:spLocks noChangeArrowheads="1"/>
          </p:cNvSpPr>
          <p:nvPr/>
        </p:nvSpPr>
        <p:spPr bwMode="auto">
          <a:xfrm>
            <a:off x="1975879" y="155418"/>
            <a:ext cx="5562600" cy="2998787"/>
          </a:xfrm>
          <a:prstGeom prst="rect">
            <a:avLst/>
          </a:prstGeom>
          <a:solidFill>
            <a:srgbClr val="96040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Longitudinal Ageing Study in India (LASI) </a:t>
            </a:r>
          </a:p>
          <a:p>
            <a:pPr eaLnBrk="1" hangingPunct="1"/>
            <a:endParaRPr lang="en-US" dirty="0">
              <a:solidFill>
                <a:srgbClr val="FFFFFF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eaLnBrk="1" hangingPunct="1"/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Titchfield Group Meeting on Age and Age Disaggregated Data, 26-27 June, 2018</a:t>
            </a:r>
          </a:p>
        </p:txBody>
      </p:sp>
      <p:pic>
        <p:nvPicPr>
          <p:cNvPr id="4105" name="Picture 3" descr="C:\Users\user\Desktop\pretest-1 documents\Banner\govt_of_ind_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3378200"/>
            <a:ext cx="1004887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52400" y="76200"/>
            <a:ext cx="8901113" cy="182563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7" name="Picture 4" descr="C:\Users\user\Desktop\pretest-1 documents\Banner\USC_log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400" y="6022975"/>
            <a:ext cx="931863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5" descr="C:\Users\user\Desktop\pretest-1 documents\Banner\HSPH red logo new Final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5400675"/>
            <a:ext cx="700087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6" descr="C:\Users\user\Desktop\pretest-1 documents\Banner\images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353" y="5348624"/>
            <a:ext cx="779462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33255" y="5339398"/>
            <a:ext cx="51345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Supported By  -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Ministry of Health and Family Welfare (</a:t>
            </a:r>
            <a:r>
              <a:rPr lang="en-US" sz="12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MoHFW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Govt. of India 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National Institute on Aging (NIA)/ National Institutes of Health (NIH), USA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United Nations Population Fund (UNFPA)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Rectangle 17"/>
          <p:cNvSpPr>
            <a:spLocks noChangeArrowheads="1"/>
          </p:cNvSpPr>
          <p:nvPr/>
        </p:nvSpPr>
        <p:spPr bwMode="auto">
          <a:xfrm>
            <a:off x="373063" y="4756150"/>
            <a:ext cx="145573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100" b="1" dirty="0">
                <a:latin typeface="Candara" pitchFamily="34" charset="0"/>
              </a:rPr>
              <a:t>Government  of India</a:t>
            </a:r>
            <a:endParaRPr lang="en-US" sz="1100" dirty="0">
              <a:latin typeface="Candar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6688" y="5181600"/>
            <a:ext cx="8810625" cy="46038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2888" y="3101975"/>
            <a:ext cx="8810625" cy="0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52400" y="6599238"/>
            <a:ext cx="8901113" cy="182562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115" name="Picture 10" descr="C:\Users\user\Desktop\LASI meetings related\19-20march 2014 LASI TAC\Banner\iips logo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5364163"/>
            <a:ext cx="93027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" name="Rectangle 24"/>
          <p:cNvSpPr>
            <a:spLocks noChangeArrowheads="1"/>
          </p:cNvSpPr>
          <p:nvPr/>
        </p:nvSpPr>
        <p:spPr bwMode="auto">
          <a:xfrm>
            <a:off x="1600200" y="6254750"/>
            <a:ext cx="1262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900" b="1">
                <a:latin typeface="Candara" pitchFamily="34" charset="0"/>
              </a:rPr>
              <a:t>Harvard School of Public Health</a:t>
            </a:r>
            <a:endParaRPr lang="en-US" sz="900">
              <a:latin typeface="Candara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 rot="5400000">
            <a:off x="-563563" y="2697163"/>
            <a:ext cx="4964113" cy="26988"/>
          </a:xfrm>
          <a:prstGeom prst="rect">
            <a:avLst/>
          </a:prstGeom>
          <a:solidFill>
            <a:srgbClr val="A804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883025" y="3200400"/>
            <a:ext cx="51847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62263" y="3643834"/>
            <a:ext cx="5742184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Age Disaggregated Data from Multi-cultural Setting from 36 States of India</a:t>
            </a:r>
          </a:p>
        </p:txBody>
      </p:sp>
    </p:spTree>
    <p:extLst>
      <p:ext uri="{BB962C8B-B14F-4D97-AF65-F5344CB8AC3E}">
        <p14:creationId xmlns:p14="http://schemas.microsoft.com/office/powerpoint/2010/main" val="3945685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228600" y="381000"/>
            <a:ext cx="2286000" cy="417060"/>
          </a:xfrm>
          <a:custGeom>
            <a:avLst/>
            <a:gdLst>
              <a:gd name="connsiteX0" fmla="*/ 0 w 2408199"/>
              <a:gd name="connsiteY0" fmla="*/ 58269 h 582691"/>
              <a:gd name="connsiteX1" fmla="*/ 17067 w 2408199"/>
              <a:gd name="connsiteY1" fmla="*/ 17067 h 582691"/>
              <a:gd name="connsiteX2" fmla="*/ 58269 w 2408199"/>
              <a:gd name="connsiteY2" fmla="*/ 0 h 582691"/>
              <a:gd name="connsiteX3" fmla="*/ 2349930 w 2408199"/>
              <a:gd name="connsiteY3" fmla="*/ 0 h 582691"/>
              <a:gd name="connsiteX4" fmla="*/ 2391132 w 2408199"/>
              <a:gd name="connsiteY4" fmla="*/ 17067 h 582691"/>
              <a:gd name="connsiteX5" fmla="*/ 2408199 w 2408199"/>
              <a:gd name="connsiteY5" fmla="*/ 58269 h 582691"/>
              <a:gd name="connsiteX6" fmla="*/ 2408199 w 2408199"/>
              <a:gd name="connsiteY6" fmla="*/ 524422 h 582691"/>
              <a:gd name="connsiteX7" fmla="*/ 2391132 w 2408199"/>
              <a:gd name="connsiteY7" fmla="*/ 565624 h 582691"/>
              <a:gd name="connsiteX8" fmla="*/ 2349930 w 2408199"/>
              <a:gd name="connsiteY8" fmla="*/ 582691 h 582691"/>
              <a:gd name="connsiteX9" fmla="*/ 58269 w 2408199"/>
              <a:gd name="connsiteY9" fmla="*/ 582691 h 582691"/>
              <a:gd name="connsiteX10" fmla="*/ 17067 w 2408199"/>
              <a:gd name="connsiteY10" fmla="*/ 565624 h 582691"/>
              <a:gd name="connsiteX11" fmla="*/ 0 w 2408199"/>
              <a:gd name="connsiteY11" fmla="*/ 524422 h 582691"/>
              <a:gd name="connsiteX12" fmla="*/ 0 w 2408199"/>
              <a:gd name="connsiteY12" fmla="*/ 58269 h 58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08199" h="582691">
                <a:moveTo>
                  <a:pt x="0" y="58269"/>
                </a:moveTo>
                <a:cubicBezTo>
                  <a:pt x="0" y="42815"/>
                  <a:pt x="6139" y="27994"/>
                  <a:pt x="17067" y="17067"/>
                </a:cubicBezTo>
                <a:cubicBezTo>
                  <a:pt x="27995" y="6139"/>
                  <a:pt x="42816" y="0"/>
                  <a:pt x="58269" y="0"/>
                </a:cubicBezTo>
                <a:lnTo>
                  <a:pt x="2349930" y="0"/>
                </a:lnTo>
                <a:cubicBezTo>
                  <a:pt x="2365384" y="0"/>
                  <a:pt x="2380205" y="6139"/>
                  <a:pt x="2391132" y="17067"/>
                </a:cubicBezTo>
                <a:cubicBezTo>
                  <a:pt x="2402060" y="27995"/>
                  <a:pt x="2408199" y="42816"/>
                  <a:pt x="2408199" y="58269"/>
                </a:cubicBezTo>
                <a:lnTo>
                  <a:pt x="2408199" y="524422"/>
                </a:lnTo>
                <a:cubicBezTo>
                  <a:pt x="2408199" y="539876"/>
                  <a:pt x="2402060" y="554697"/>
                  <a:pt x="2391132" y="565624"/>
                </a:cubicBezTo>
                <a:cubicBezTo>
                  <a:pt x="2380204" y="576552"/>
                  <a:pt x="2365383" y="582691"/>
                  <a:pt x="2349930" y="582691"/>
                </a:cubicBezTo>
                <a:lnTo>
                  <a:pt x="58269" y="582691"/>
                </a:lnTo>
                <a:cubicBezTo>
                  <a:pt x="42815" y="582691"/>
                  <a:pt x="27994" y="576552"/>
                  <a:pt x="17067" y="565624"/>
                </a:cubicBezTo>
                <a:cubicBezTo>
                  <a:pt x="6139" y="554696"/>
                  <a:pt x="0" y="539875"/>
                  <a:pt x="0" y="524422"/>
                </a:cubicBezTo>
                <a:lnTo>
                  <a:pt x="0" y="582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792" tIns="113792" rIns="113792" bIns="255191" numCol="1" spcCol="1270" anchor="t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" b="1" kern="1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Morbidity</a:t>
            </a:r>
          </a:p>
        </p:txBody>
      </p:sp>
      <p:sp>
        <p:nvSpPr>
          <p:cNvPr id="9" name="Freeform 8"/>
          <p:cNvSpPr/>
          <p:nvPr/>
        </p:nvSpPr>
        <p:spPr>
          <a:xfrm>
            <a:off x="76200" y="798060"/>
            <a:ext cx="2667000" cy="6059940"/>
          </a:xfrm>
          <a:custGeom>
            <a:avLst/>
            <a:gdLst>
              <a:gd name="connsiteX0" fmla="*/ 0 w 2447978"/>
              <a:gd name="connsiteY0" fmla="*/ 244798 h 4232402"/>
              <a:gd name="connsiteX1" fmla="*/ 71700 w 2447978"/>
              <a:gd name="connsiteY1" fmla="*/ 71700 h 4232402"/>
              <a:gd name="connsiteX2" fmla="*/ 244799 w 2447978"/>
              <a:gd name="connsiteY2" fmla="*/ 1 h 4232402"/>
              <a:gd name="connsiteX3" fmla="*/ 2203180 w 2447978"/>
              <a:gd name="connsiteY3" fmla="*/ 0 h 4232402"/>
              <a:gd name="connsiteX4" fmla="*/ 2376278 w 2447978"/>
              <a:gd name="connsiteY4" fmla="*/ 71700 h 4232402"/>
              <a:gd name="connsiteX5" fmla="*/ 2447977 w 2447978"/>
              <a:gd name="connsiteY5" fmla="*/ 244799 h 4232402"/>
              <a:gd name="connsiteX6" fmla="*/ 2447978 w 2447978"/>
              <a:gd name="connsiteY6" fmla="*/ 3987604 h 4232402"/>
              <a:gd name="connsiteX7" fmla="*/ 2376278 w 2447978"/>
              <a:gd name="connsiteY7" fmla="*/ 4160702 h 4232402"/>
              <a:gd name="connsiteX8" fmla="*/ 2203180 w 2447978"/>
              <a:gd name="connsiteY8" fmla="*/ 4232402 h 4232402"/>
              <a:gd name="connsiteX9" fmla="*/ 244798 w 2447978"/>
              <a:gd name="connsiteY9" fmla="*/ 4232402 h 4232402"/>
              <a:gd name="connsiteX10" fmla="*/ 71700 w 2447978"/>
              <a:gd name="connsiteY10" fmla="*/ 4160702 h 4232402"/>
              <a:gd name="connsiteX11" fmla="*/ 0 w 2447978"/>
              <a:gd name="connsiteY11" fmla="*/ 3987604 h 4232402"/>
              <a:gd name="connsiteX12" fmla="*/ 0 w 2447978"/>
              <a:gd name="connsiteY12" fmla="*/ 244798 h 423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47978" h="4232402">
                <a:moveTo>
                  <a:pt x="0" y="244798"/>
                </a:moveTo>
                <a:cubicBezTo>
                  <a:pt x="0" y="179874"/>
                  <a:pt x="25791" y="117608"/>
                  <a:pt x="71700" y="71700"/>
                </a:cubicBezTo>
                <a:cubicBezTo>
                  <a:pt x="117609" y="25792"/>
                  <a:pt x="179874" y="0"/>
                  <a:pt x="244799" y="1"/>
                </a:cubicBezTo>
                <a:lnTo>
                  <a:pt x="2203180" y="0"/>
                </a:lnTo>
                <a:cubicBezTo>
                  <a:pt x="2268104" y="0"/>
                  <a:pt x="2330370" y="25791"/>
                  <a:pt x="2376278" y="71700"/>
                </a:cubicBezTo>
                <a:cubicBezTo>
                  <a:pt x="2422186" y="117609"/>
                  <a:pt x="2447978" y="179874"/>
                  <a:pt x="2447977" y="244799"/>
                </a:cubicBezTo>
                <a:cubicBezTo>
                  <a:pt x="2447977" y="1492401"/>
                  <a:pt x="2447978" y="2740002"/>
                  <a:pt x="2447978" y="3987604"/>
                </a:cubicBezTo>
                <a:cubicBezTo>
                  <a:pt x="2447978" y="4052528"/>
                  <a:pt x="2422187" y="4114794"/>
                  <a:pt x="2376278" y="4160702"/>
                </a:cubicBezTo>
                <a:cubicBezTo>
                  <a:pt x="2330369" y="4206611"/>
                  <a:pt x="2268104" y="4232402"/>
                  <a:pt x="2203180" y="4232402"/>
                </a:cubicBezTo>
                <a:lnTo>
                  <a:pt x="244798" y="4232402"/>
                </a:lnTo>
                <a:cubicBezTo>
                  <a:pt x="179874" y="4232402"/>
                  <a:pt x="117608" y="4206611"/>
                  <a:pt x="71700" y="4160702"/>
                </a:cubicBezTo>
                <a:cubicBezTo>
                  <a:pt x="25791" y="4114793"/>
                  <a:pt x="0" y="4052528"/>
                  <a:pt x="0" y="3987604"/>
                </a:cubicBezTo>
                <a:lnTo>
                  <a:pt x="0" y="24479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0147" tIns="100147" rIns="100147" bIns="100147" numCol="1" spcCol="1270" anchor="t" anchorCtr="0">
            <a:noAutofit/>
          </a:bodyPr>
          <a:lstStyle/>
          <a:p>
            <a:pPr marL="57150" lvl="1" indent="-57150" defTabSz="466725">
              <a:spcBef>
                <a:spcPct val="0"/>
              </a:spcBef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Diagnosed Chronic disease</a:t>
            </a:r>
            <a:endParaRPr lang="en-US" sz="1600" b="1" kern="1200" dirty="0">
              <a:latin typeface="Times New Roman" pitchFamily="18" charset="0"/>
              <a:cs typeface="Times New Roman" pitchFamily="18" charset="0"/>
            </a:endParaRPr>
          </a:p>
          <a:p>
            <a:pPr marL="225425" lvl="1" indent="-50800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Hypertension</a:t>
            </a:r>
          </a:p>
          <a:p>
            <a:pPr marL="225425" lvl="1" indent="-50800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Diabetes/High Blood Sugar</a:t>
            </a:r>
          </a:p>
          <a:p>
            <a:pPr marL="225425" lvl="1" indent="-50800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Cancer</a:t>
            </a:r>
          </a:p>
          <a:p>
            <a:pPr marL="225425" lvl="1" indent="-50800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Lung diseases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Heart disease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Stroke</a:t>
            </a:r>
          </a:p>
          <a:p>
            <a:pPr marL="174625" lvl="1" defTabSz="466725">
              <a:spcBef>
                <a:spcPct val="0"/>
              </a:spcBef>
              <a:buChar char="•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Bone/joint diseases </a:t>
            </a:r>
            <a:endParaRPr lang="en-US" sz="1500" kern="1200" dirty="0">
              <a:latin typeface="Times New Roman" pitchFamily="18" charset="0"/>
              <a:cs typeface="Times New Roman" pitchFamily="18" charset="0"/>
            </a:endParaRP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 Psychiatric Conditions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High Cholesterol</a:t>
            </a:r>
          </a:p>
          <a:p>
            <a:pPr marL="57150" lvl="1" indent="-57150" algn="l" defTabSz="466725">
              <a:spcBef>
                <a:spcPct val="0"/>
              </a:spcBef>
            </a:pPr>
            <a:r>
              <a:rPr lang="en-US" sz="1600" b="1" kern="1200" dirty="0">
                <a:latin typeface="Times New Roman" pitchFamily="18" charset="0"/>
                <a:cs typeface="Times New Roman" pitchFamily="18" charset="0"/>
              </a:rPr>
              <a:t>Other Conditions 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Urogenital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Eyesight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Hearing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Oral health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Health event: Injury/fall and Disaster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Angina, </a:t>
            </a:r>
            <a:r>
              <a:rPr lang="en-US" sz="15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Sleep, Pain</a:t>
            </a:r>
          </a:p>
          <a:p>
            <a:pPr marL="174625" lvl="1" algn="l" defTabSz="466725">
              <a:spcBef>
                <a:spcPct val="0"/>
              </a:spcBef>
              <a:buChar char="•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Symptoms </a:t>
            </a:r>
            <a:endParaRPr lang="en-US" sz="1500" b="1" dirty="0">
              <a:latin typeface="Times New Roman" pitchFamily="18" charset="0"/>
              <a:cs typeface="Times New Roman" pitchFamily="18" charset="0"/>
            </a:endParaRPr>
          </a:p>
          <a:p>
            <a:pPr marL="57150" lvl="1" indent="-57150" defTabSz="466725">
              <a:spcBef>
                <a:spcPct val="0"/>
              </a:spcBef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Endemic Diseases</a:t>
            </a:r>
          </a:p>
          <a:p>
            <a:pPr marL="285750" lvl="1" indent="-285750" defTabSz="466725">
              <a:spcBef>
                <a:spcPct val="0"/>
              </a:spcBef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Malaria, Dengue, Diarrhea, </a:t>
            </a:r>
            <a:r>
              <a:rPr lang="en-US" sz="1500" dirty="0" err="1">
                <a:latin typeface="Times New Roman" pitchFamily="18" charset="0"/>
                <a:cs typeface="Times New Roman" pitchFamily="18" charset="0"/>
              </a:rPr>
              <a:t>Chikungunya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, Hepatitis B, Typhoid , Tuberculosis, </a:t>
            </a:r>
            <a:r>
              <a:rPr lang="en-US" sz="1500" dirty="0" err="1">
                <a:latin typeface="Times New Roman" pitchFamily="18" charset="0"/>
                <a:cs typeface="Times New Roman" pitchFamily="18" charset="0"/>
              </a:rPr>
              <a:t>Anaemia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Jaundice etc.</a:t>
            </a:r>
          </a:p>
          <a:p>
            <a:pPr marL="285750" lvl="1" indent="-285750" defTabSz="466725">
              <a:spcBef>
                <a:spcPct val="0"/>
              </a:spcBef>
              <a:buFont typeface="Arial" pitchFamily="34" charset="0"/>
              <a:buChar char="•"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57150" lvl="1" indent="-57150" defTabSz="466725">
              <a:spcBef>
                <a:spcPct val="0"/>
              </a:spcBef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lvl="1" indent="-282575" defTabSz="466725">
              <a:spcBef>
                <a:spcPct val="0"/>
              </a:spcBef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174625" lvl="1" algn="l" defTabSz="466725">
              <a:spcBef>
                <a:spcPct val="0"/>
              </a:spcBef>
              <a:buChar char="•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  <a:p>
            <a:pPr marL="57150" lvl="1" indent="-57150" algn="l" defTabSz="177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400" b="1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895600" y="381000"/>
            <a:ext cx="1981200" cy="468868"/>
          </a:xfrm>
          <a:custGeom>
            <a:avLst/>
            <a:gdLst>
              <a:gd name="connsiteX0" fmla="*/ 0 w 2170983"/>
              <a:gd name="connsiteY0" fmla="*/ 60359 h 603586"/>
              <a:gd name="connsiteX1" fmla="*/ 17679 w 2170983"/>
              <a:gd name="connsiteY1" fmla="*/ 17679 h 603586"/>
              <a:gd name="connsiteX2" fmla="*/ 60359 w 2170983"/>
              <a:gd name="connsiteY2" fmla="*/ 0 h 603586"/>
              <a:gd name="connsiteX3" fmla="*/ 2110624 w 2170983"/>
              <a:gd name="connsiteY3" fmla="*/ 0 h 603586"/>
              <a:gd name="connsiteX4" fmla="*/ 2153304 w 2170983"/>
              <a:gd name="connsiteY4" fmla="*/ 17679 h 603586"/>
              <a:gd name="connsiteX5" fmla="*/ 2170983 w 2170983"/>
              <a:gd name="connsiteY5" fmla="*/ 60359 h 603586"/>
              <a:gd name="connsiteX6" fmla="*/ 2170983 w 2170983"/>
              <a:gd name="connsiteY6" fmla="*/ 543227 h 603586"/>
              <a:gd name="connsiteX7" fmla="*/ 2153304 w 2170983"/>
              <a:gd name="connsiteY7" fmla="*/ 585907 h 603586"/>
              <a:gd name="connsiteX8" fmla="*/ 2110624 w 2170983"/>
              <a:gd name="connsiteY8" fmla="*/ 603586 h 603586"/>
              <a:gd name="connsiteX9" fmla="*/ 60359 w 2170983"/>
              <a:gd name="connsiteY9" fmla="*/ 603586 h 603586"/>
              <a:gd name="connsiteX10" fmla="*/ 17679 w 2170983"/>
              <a:gd name="connsiteY10" fmla="*/ 585907 h 603586"/>
              <a:gd name="connsiteX11" fmla="*/ 0 w 2170983"/>
              <a:gd name="connsiteY11" fmla="*/ 543227 h 603586"/>
              <a:gd name="connsiteX12" fmla="*/ 0 w 2170983"/>
              <a:gd name="connsiteY12" fmla="*/ 60359 h 603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70983" h="603586">
                <a:moveTo>
                  <a:pt x="0" y="60359"/>
                </a:moveTo>
                <a:cubicBezTo>
                  <a:pt x="0" y="44351"/>
                  <a:pt x="6359" y="28998"/>
                  <a:pt x="17679" y="17679"/>
                </a:cubicBezTo>
                <a:cubicBezTo>
                  <a:pt x="28999" y="6360"/>
                  <a:pt x="44351" y="0"/>
                  <a:pt x="60359" y="0"/>
                </a:cubicBezTo>
                <a:lnTo>
                  <a:pt x="2110624" y="0"/>
                </a:lnTo>
                <a:cubicBezTo>
                  <a:pt x="2126632" y="0"/>
                  <a:pt x="2141985" y="6359"/>
                  <a:pt x="2153304" y="17679"/>
                </a:cubicBezTo>
                <a:cubicBezTo>
                  <a:pt x="2164623" y="28999"/>
                  <a:pt x="2170983" y="44351"/>
                  <a:pt x="2170983" y="60359"/>
                </a:cubicBezTo>
                <a:lnTo>
                  <a:pt x="2170983" y="543227"/>
                </a:lnTo>
                <a:cubicBezTo>
                  <a:pt x="2170983" y="559235"/>
                  <a:pt x="2164624" y="574588"/>
                  <a:pt x="2153304" y="585907"/>
                </a:cubicBezTo>
                <a:cubicBezTo>
                  <a:pt x="2141984" y="597227"/>
                  <a:pt x="2126632" y="603586"/>
                  <a:pt x="2110624" y="603586"/>
                </a:cubicBezTo>
                <a:lnTo>
                  <a:pt x="60359" y="603586"/>
                </a:lnTo>
                <a:cubicBezTo>
                  <a:pt x="44351" y="603586"/>
                  <a:pt x="28998" y="597227"/>
                  <a:pt x="17679" y="585907"/>
                </a:cubicBezTo>
                <a:cubicBezTo>
                  <a:pt x="6359" y="574587"/>
                  <a:pt x="0" y="559235"/>
                  <a:pt x="0" y="543227"/>
                </a:cubicBezTo>
                <a:lnTo>
                  <a:pt x="0" y="6035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792" tIns="113792" rIns="113792" bIns="262155" numCol="1" spcCol="1270" anchor="t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5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Mental Health</a:t>
            </a:r>
          </a:p>
        </p:txBody>
      </p:sp>
      <p:sp>
        <p:nvSpPr>
          <p:cNvPr id="14" name="Freeform 13"/>
          <p:cNvSpPr/>
          <p:nvPr/>
        </p:nvSpPr>
        <p:spPr>
          <a:xfrm>
            <a:off x="7010400" y="304800"/>
            <a:ext cx="2133600" cy="533400"/>
          </a:xfrm>
          <a:custGeom>
            <a:avLst/>
            <a:gdLst>
              <a:gd name="connsiteX0" fmla="*/ 0 w 1900941"/>
              <a:gd name="connsiteY0" fmla="*/ 66974 h 669739"/>
              <a:gd name="connsiteX1" fmla="*/ 19616 w 1900941"/>
              <a:gd name="connsiteY1" fmla="*/ 19616 h 669739"/>
              <a:gd name="connsiteX2" fmla="*/ 66974 w 1900941"/>
              <a:gd name="connsiteY2" fmla="*/ 0 h 669739"/>
              <a:gd name="connsiteX3" fmla="*/ 1833967 w 1900941"/>
              <a:gd name="connsiteY3" fmla="*/ 0 h 669739"/>
              <a:gd name="connsiteX4" fmla="*/ 1881325 w 1900941"/>
              <a:gd name="connsiteY4" fmla="*/ 19616 h 669739"/>
              <a:gd name="connsiteX5" fmla="*/ 1900941 w 1900941"/>
              <a:gd name="connsiteY5" fmla="*/ 66974 h 669739"/>
              <a:gd name="connsiteX6" fmla="*/ 1900941 w 1900941"/>
              <a:gd name="connsiteY6" fmla="*/ 602765 h 669739"/>
              <a:gd name="connsiteX7" fmla="*/ 1881325 w 1900941"/>
              <a:gd name="connsiteY7" fmla="*/ 650123 h 669739"/>
              <a:gd name="connsiteX8" fmla="*/ 1833967 w 1900941"/>
              <a:gd name="connsiteY8" fmla="*/ 669739 h 669739"/>
              <a:gd name="connsiteX9" fmla="*/ 66974 w 1900941"/>
              <a:gd name="connsiteY9" fmla="*/ 669739 h 669739"/>
              <a:gd name="connsiteX10" fmla="*/ 19616 w 1900941"/>
              <a:gd name="connsiteY10" fmla="*/ 650123 h 669739"/>
              <a:gd name="connsiteX11" fmla="*/ 0 w 1900941"/>
              <a:gd name="connsiteY11" fmla="*/ 602765 h 669739"/>
              <a:gd name="connsiteX12" fmla="*/ 0 w 1900941"/>
              <a:gd name="connsiteY12" fmla="*/ 66974 h 669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00941" h="669739">
                <a:moveTo>
                  <a:pt x="0" y="66974"/>
                </a:moveTo>
                <a:cubicBezTo>
                  <a:pt x="0" y="49211"/>
                  <a:pt x="7056" y="32176"/>
                  <a:pt x="19616" y="19616"/>
                </a:cubicBezTo>
                <a:cubicBezTo>
                  <a:pt x="32176" y="7056"/>
                  <a:pt x="49211" y="0"/>
                  <a:pt x="66974" y="0"/>
                </a:cubicBezTo>
                <a:lnTo>
                  <a:pt x="1833967" y="0"/>
                </a:lnTo>
                <a:cubicBezTo>
                  <a:pt x="1851730" y="0"/>
                  <a:pt x="1868765" y="7056"/>
                  <a:pt x="1881325" y="19616"/>
                </a:cubicBezTo>
                <a:cubicBezTo>
                  <a:pt x="1893885" y="32176"/>
                  <a:pt x="1900941" y="49211"/>
                  <a:pt x="1900941" y="66974"/>
                </a:cubicBezTo>
                <a:lnTo>
                  <a:pt x="1900941" y="602765"/>
                </a:lnTo>
                <a:cubicBezTo>
                  <a:pt x="1900941" y="620528"/>
                  <a:pt x="1893885" y="637563"/>
                  <a:pt x="1881325" y="650123"/>
                </a:cubicBezTo>
                <a:cubicBezTo>
                  <a:pt x="1868765" y="662683"/>
                  <a:pt x="1851730" y="669739"/>
                  <a:pt x="1833967" y="669739"/>
                </a:cubicBezTo>
                <a:lnTo>
                  <a:pt x="66974" y="669739"/>
                </a:lnTo>
                <a:cubicBezTo>
                  <a:pt x="49211" y="669739"/>
                  <a:pt x="32176" y="662683"/>
                  <a:pt x="19616" y="650123"/>
                </a:cubicBezTo>
                <a:cubicBezTo>
                  <a:pt x="7056" y="637563"/>
                  <a:pt x="0" y="620528"/>
                  <a:pt x="0" y="602765"/>
                </a:cubicBezTo>
                <a:lnTo>
                  <a:pt x="0" y="6697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792" tIns="113792" rIns="113792" bIns="284206" numCol="1" spcCol="1270" anchor="t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5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Health Care Utilization and Health Promotion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7086600" y="849868"/>
            <a:ext cx="1981200" cy="3112532"/>
          </a:xfrm>
          <a:custGeom>
            <a:avLst/>
            <a:gdLst>
              <a:gd name="connsiteX0" fmla="*/ 0 w 2501895"/>
              <a:gd name="connsiteY0" fmla="*/ 250190 h 4940157"/>
              <a:gd name="connsiteX1" fmla="*/ 73279 w 2501895"/>
              <a:gd name="connsiteY1" fmla="*/ 73279 h 4940157"/>
              <a:gd name="connsiteX2" fmla="*/ 250190 w 2501895"/>
              <a:gd name="connsiteY2" fmla="*/ 0 h 4940157"/>
              <a:gd name="connsiteX3" fmla="*/ 2251705 w 2501895"/>
              <a:gd name="connsiteY3" fmla="*/ 0 h 4940157"/>
              <a:gd name="connsiteX4" fmla="*/ 2428616 w 2501895"/>
              <a:gd name="connsiteY4" fmla="*/ 73279 h 4940157"/>
              <a:gd name="connsiteX5" fmla="*/ 2501895 w 2501895"/>
              <a:gd name="connsiteY5" fmla="*/ 250190 h 4940157"/>
              <a:gd name="connsiteX6" fmla="*/ 2501895 w 2501895"/>
              <a:gd name="connsiteY6" fmla="*/ 4689967 h 4940157"/>
              <a:gd name="connsiteX7" fmla="*/ 2428616 w 2501895"/>
              <a:gd name="connsiteY7" fmla="*/ 4866878 h 4940157"/>
              <a:gd name="connsiteX8" fmla="*/ 2251705 w 2501895"/>
              <a:gd name="connsiteY8" fmla="*/ 4940157 h 4940157"/>
              <a:gd name="connsiteX9" fmla="*/ 250190 w 2501895"/>
              <a:gd name="connsiteY9" fmla="*/ 4940157 h 4940157"/>
              <a:gd name="connsiteX10" fmla="*/ 73279 w 2501895"/>
              <a:gd name="connsiteY10" fmla="*/ 4866878 h 4940157"/>
              <a:gd name="connsiteX11" fmla="*/ 0 w 2501895"/>
              <a:gd name="connsiteY11" fmla="*/ 4689967 h 4940157"/>
              <a:gd name="connsiteX12" fmla="*/ 0 w 2501895"/>
              <a:gd name="connsiteY12" fmla="*/ 250190 h 4940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1895" h="4940157">
                <a:moveTo>
                  <a:pt x="0" y="250190"/>
                </a:moveTo>
                <a:cubicBezTo>
                  <a:pt x="0" y="183835"/>
                  <a:pt x="26359" y="120199"/>
                  <a:pt x="73279" y="73279"/>
                </a:cubicBezTo>
                <a:cubicBezTo>
                  <a:pt x="120199" y="26359"/>
                  <a:pt x="183836" y="0"/>
                  <a:pt x="250190" y="0"/>
                </a:cubicBezTo>
                <a:lnTo>
                  <a:pt x="2251705" y="0"/>
                </a:lnTo>
                <a:cubicBezTo>
                  <a:pt x="2318060" y="0"/>
                  <a:pt x="2381696" y="26359"/>
                  <a:pt x="2428616" y="73279"/>
                </a:cubicBezTo>
                <a:cubicBezTo>
                  <a:pt x="2475536" y="120199"/>
                  <a:pt x="2501895" y="183836"/>
                  <a:pt x="2501895" y="250190"/>
                </a:cubicBezTo>
                <a:lnTo>
                  <a:pt x="2501895" y="4689967"/>
                </a:lnTo>
                <a:cubicBezTo>
                  <a:pt x="2501895" y="4756322"/>
                  <a:pt x="2475536" y="4819958"/>
                  <a:pt x="2428616" y="4866878"/>
                </a:cubicBezTo>
                <a:cubicBezTo>
                  <a:pt x="2381696" y="4913798"/>
                  <a:pt x="2318059" y="4940157"/>
                  <a:pt x="2251705" y="4940157"/>
                </a:cubicBezTo>
                <a:lnTo>
                  <a:pt x="250190" y="4940157"/>
                </a:lnTo>
                <a:cubicBezTo>
                  <a:pt x="183835" y="4940157"/>
                  <a:pt x="120199" y="4913798"/>
                  <a:pt x="73279" y="4866878"/>
                </a:cubicBezTo>
                <a:cubicBezTo>
                  <a:pt x="26359" y="4819958"/>
                  <a:pt x="0" y="4756321"/>
                  <a:pt x="0" y="4689967"/>
                </a:cubicBezTo>
                <a:lnTo>
                  <a:pt x="0" y="25019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7070" tIns="187070" rIns="187070" bIns="18707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Health Care Utilization in the past 12 months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Health Insurance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Last Hospitalization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Most Recent Outpatient Visit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Cost for treatment</a:t>
            </a:r>
            <a:endParaRPr lang="en-US" sz="15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5394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LASI Individual Questionnaire : Health Section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2895600" y="849868"/>
            <a:ext cx="1981200" cy="3112532"/>
          </a:xfrm>
          <a:custGeom>
            <a:avLst/>
            <a:gdLst>
              <a:gd name="connsiteX0" fmla="*/ 0 w 2474929"/>
              <a:gd name="connsiteY0" fmla="*/ 247493 h 4679021"/>
              <a:gd name="connsiteX1" fmla="*/ 72489 w 2474929"/>
              <a:gd name="connsiteY1" fmla="*/ 72489 h 4679021"/>
              <a:gd name="connsiteX2" fmla="*/ 247493 w 2474929"/>
              <a:gd name="connsiteY2" fmla="*/ 0 h 4679021"/>
              <a:gd name="connsiteX3" fmla="*/ 2227436 w 2474929"/>
              <a:gd name="connsiteY3" fmla="*/ 0 h 4679021"/>
              <a:gd name="connsiteX4" fmla="*/ 2402440 w 2474929"/>
              <a:gd name="connsiteY4" fmla="*/ 72489 h 4679021"/>
              <a:gd name="connsiteX5" fmla="*/ 2474929 w 2474929"/>
              <a:gd name="connsiteY5" fmla="*/ 247493 h 4679021"/>
              <a:gd name="connsiteX6" fmla="*/ 2474929 w 2474929"/>
              <a:gd name="connsiteY6" fmla="*/ 4431528 h 4679021"/>
              <a:gd name="connsiteX7" fmla="*/ 2402440 w 2474929"/>
              <a:gd name="connsiteY7" fmla="*/ 4606532 h 4679021"/>
              <a:gd name="connsiteX8" fmla="*/ 2227436 w 2474929"/>
              <a:gd name="connsiteY8" fmla="*/ 4679021 h 4679021"/>
              <a:gd name="connsiteX9" fmla="*/ 247493 w 2474929"/>
              <a:gd name="connsiteY9" fmla="*/ 4679021 h 4679021"/>
              <a:gd name="connsiteX10" fmla="*/ 72489 w 2474929"/>
              <a:gd name="connsiteY10" fmla="*/ 4606532 h 4679021"/>
              <a:gd name="connsiteX11" fmla="*/ 0 w 2474929"/>
              <a:gd name="connsiteY11" fmla="*/ 4431528 h 4679021"/>
              <a:gd name="connsiteX12" fmla="*/ 0 w 2474929"/>
              <a:gd name="connsiteY12" fmla="*/ 247493 h 467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74929" h="4679021">
                <a:moveTo>
                  <a:pt x="0" y="247493"/>
                </a:moveTo>
                <a:cubicBezTo>
                  <a:pt x="0" y="181854"/>
                  <a:pt x="26075" y="118903"/>
                  <a:pt x="72489" y="72489"/>
                </a:cubicBezTo>
                <a:cubicBezTo>
                  <a:pt x="118903" y="26075"/>
                  <a:pt x="181854" y="0"/>
                  <a:pt x="247493" y="0"/>
                </a:cubicBezTo>
                <a:lnTo>
                  <a:pt x="2227436" y="0"/>
                </a:lnTo>
                <a:cubicBezTo>
                  <a:pt x="2293075" y="0"/>
                  <a:pt x="2356026" y="26075"/>
                  <a:pt x="2402440" y="72489"/>
                </a:cubicBezTo>
                <a:cubicBezTo>
                  <a:pt x="2448854" y="118903"/>
                  <a:pt x="2474929" y="181854"/>
                  <a:pt x="2474929" y="247493"/>
                </a:cubicBezTo>
                <a:lnTo>
                  <a:pt x="2474929" y="4431528"/>
                </a:lnTo>
                <a:cubicBezTo>
                  <a:pt x="2474929" y="4497167"/>
                  <a:pt x="2448854" y="4560118"/>
                  <a:pt x="2402440" y="4606532"/>
                </a:cubicBezTo>
                <a:cubicBezTo>
                  <a:pt x="2356026" y="4652946"/>
                  <a:pt x="2293075" y="4679021"/>
                  <a:pt x="2227436" y="4679021"/>
                </a:cubicBezTo>
                <a:lnTo>
                  <a:pt x="247493" y="4679021"/>
                </a:lnTo>
                <a:cubicBezTo>
                  <a:pt x="181854" y="4679021"/>
                  <a:pt x="118903" y="4652946"/>
                  <a:pt x="72489" y="4606532"/>
                </a:cubicBezTo>
                <a:cubicBezTo>
                  <a:pt x="26075" y="4560118"/>
                  <a:pt x="0" y="4497167"/>
                  <a:pt x="0" y="4431528"/>
                </a:cubicBezTo>
                <a:lnTo>
                  <a:pt x="0" y="247493"/>
                </a:lnTo>
                <a:close/>
              </a:path>
            </a:pathLst>
          </a:custGeom>
          <a:ln w="28575">
            <a:solidFill>
              <a:schemeClr val="accent2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6280" tIns="186280" rIns="186280" bIns="18628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6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Cognition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Immediate and delayed memory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Concentration and calculation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Drawing</a:t>
            </a:r>
            <a:endParaRPr lang="en-US" sz="15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Proxy Cognition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5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Depression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CESD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CIDI</a:t>
            </a: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38138" lvl="1" indent="-163513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1600" b="1" kern="1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7086600" y="4038600"/>
            <a:ext cx="1981200" cy="2590800"/>
          </a:xfrm>
          <a:custGeom>
            <a:avLst/>
            <a:gdLst>
              <a:gd name="connsiteX0" fmla="*/ 0 w 2501895"/>
              <a:gd name="connsiteY0" fmla="*/ 250190 h 4940157"/>
              <a:gd name="connsiteX1" fmla="*/ 73279 w 2501895"/>
              <a:gd name="connsiteY1" fmla="*/ 73279 h 4940157"/>
              <a:gd name="connsiteX2" fmla="*/ 250190 w 2501895"/>
              <a:gd name="connsiteY2" fmla="*/ 0 h 4940157"/>
              <a:gd name="connsiteX3" fmla="*/ 2251705 w 2501895"/>
              <a:gd name="connsiteY3" fmla="*/ 0 h 4940157"/>
              <a:gd name="connsiteX4" fmla="*/ 2428616 w 2501895"/>
              <a:gd name="connsiteY4" fmla="*/ 73279 h 4940157"/>
              <a:gd name="connsiteX5" fmla="*/ 2501895 w 2501895"/>
              <a:gd name="connsiteY5" fmla="*/ 250190 h 4940157"/>
              <a:gd name="connsiteX6" fmla="*/ 2501895 w 2501895"/>
              <a:gd name="connsiteY6" fmla="*/ 4689967 h 4940157"/>
              <a:gd name="connsiteX7" fmla="*/ 2428616 w 2501895"/>
              <a:gd name="connsiteY7" fmla="*/ 4866878 h 4940157"/>
              <a:gd name="connsiteX8" fmla="*/ 2251705 w 2501895"/>
              <a:gd name="connsiteY8" fmla="*/ 4940157 h 4940157"/>
              <a:gd name="connsiteX9" fmla="*/ 250190 w 2501895"/>
              <a:gd name="connsiteY9" fmla="*/ 4940157 h 4940157"/>
              <a:gd name="connsiteX10" fmla="*/ 73279 w 2501895"/>
              <a:gd name="connsiteY10" fmla="*/ 4866878 h 4940157"/>
              <a:gd name="connsiteX11" fmla="*/ 0 w 2501895"/>
              <a:gd name="connsiteY11" fmla="*/ 4689967 h 4940157"/>
              <a:gd name="connsiteX12" fmla="*/ 0 w 2501895"/>
              <a:gd name="connsiteY12" fmla="*/ 250190 h 4940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1895" h="4940157">
                <a:moveTo>
                  <a:pt x="0" y="250190"/>
                </a:moveTo>
                <a:cubicBezTo>
                  <a:pt x="0" y="183835"/>
                  <a:pt x="26359" y="120199"/>
                  <a:pt x="73279" y="73279"/>
                </a:cubicBezTo>
                <a:cubicBezTo>
                  <a:pt x="120199" y="26359"/>
                  <a:pt x="183836" y="0"/>
                  <a:pt x="250190" y="0"/>
                </a:cubicBezTo>
                <a:lnTo>
                  <a:pt x="2251705" y="0"/>
                </a:lnTo>
                <a:cubicBezTo>
                  <a:pt x="2318060" y="0"/>
                  <a:pt x="2381696" y="26359"/>
                  <a:pt x="2428616" y="73279"/>
                </a:cubicBezTo>
                <a:cubicBezTo>
                  <a:pt x="2475536" y="120199"/>
                  <a:pt x="2501895" y="183836"/>
                  <a:pt x="2501895" y="250190"/>
                </a:cubicBezTo>
                <a:lnTo>
                  <a:pt x="2501895" y="4689967"/>
                </a:lnTo>
                <a:cubicBezTo>
                  <a:pt x="2501895" y="4756322"/>
                  <a:pt x="2475536" y="4819958"/>
                  <a:pt x="2428616" y="4866878"/>
                </a:cubicBezTo>
                <a:cubicBezTo>
                  <a:pt x="2381696" y="4913798"/>
                  <a:pt x="2318059" y="4940157"/>
                  <a:pt x="2251705" y="4940157"/>
                </a:cubicBezTo>
                <a:lnTo>
                  <a:pt x="250190" y="4940157"/>
                </a:lnTo>
                <a:cubicBezTo>
                  <a:pt x="183835" y="4940157"/>
                  <a:pt x="120199" y="4913798"/>
                  <a:pt x="73279" y="4866878"/>
                </a:cubicBezTo>
                <a:cubicBezTo>
                  <a:pt x="26359" y="4819958"/>
                  <a:pt x="0" y="4756321"/>
                  <a:pt x="0" y="4689967"/>
                </a:cubicBezTo>
                <a:lnTo>
                  <a:pt x="0" y="25019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7070" tIns="187070" rIns="187070" bIns="18707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600" b="1" kern="1200" dirty="0">
                <a:latin typeface="Times New Roman" pitchFamily="18" charset="0"/>
                <a:cs typeface="Times New Roman" pitchFamily="18" charset="0"/>
              </a:rPr>
              <a:t>Health Behavior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200" b="1" kern="12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Smoking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kern="1200" dirty="0">
                <a:latin typeface="Times New Roman" pitchFamily="18" charset="0"/>
                <a:cs typeface="Times New Roman" pitchFamily="18" charset="0"/>
              </a:rPr>
              <a:t>Alcohol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Physical Activities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Food Insecurity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Availability of food at household level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5029200" y="849868"/>
            <a:ext cx="1905000" cy="3112532"/>
          </a:xfrm>
          <a:custGeom>
            <a:avLst/>
            <a:gdLst>
              <a:gd name="connsiteX0" fmla="*/ 0 w 2501895"/>
              <a:gd name="connsiteY0" fmla="*/ 250190 h 4940157"/>
              <a:gd name="connsiteX1" fmla="*/ 73279 w 2501895"/>
              <a:gd name="connsiteY1" fmla="*/ 73279 h 4940157"/>
              <a:gd name="connsiteX2" fmla="*/ 250190 w 2501895"/>
              <a:gd name="connsiteY2" fmla="*/ 0 h 4940157"/>
              <a:gd name="connsiteX3" fmla="*/ 2251705 w 2501895"/>
              <a:gd name="connsiteY3" fmla="*/ 0 h 4940157"/>
              <a:gd name="connsiteX4" fmla="*/ 2428616 w 2501895"/>
              <a:gd name="connsiteY4" fmla="*/ 73279 h 4940157"/>
              <a:gd name="connsiteX5" fmla="*/ 2501895 w 2501895"/>
              <a:gd name="connsiteY5" fmla="*/ 250190 h 4940157"/>
              <a:gd name="connsiteX6" fmla="*/ 2501895 w 2501895"/>
              <a:gd name="connsiteY6" fmla="*/ 4689967 h 4940157"/>
              <a:gd name="connsiteX7" fmla="*/ 2428616 w 2501895"/>
              <a:gd name="connsiteY7" fmla="*/ 4866878 h 4940157"/>
              <a:gd name="connsiteX8" fmla="*/ 2251705 w 2501895"/>
              <a:gd name="connsiteY8" fmla="*/ 4940157 h 4940157"/>
              <a:gd name="connsiteX9" fmla="*/ 250190 w 2501895"/>
              <a:gd name="connsiteY9" fmla="*/ 4940157 h 4940157"/>
              <a:gd name="connsiteX10" fmla="*/ 73279 w 2501895"/>
              <a:gd name="connsiteY10" fmla="*/ 4866878 h 4940157"/>
              <a:gd name="connsiteX11" fmla="*/ 0 w 2501895"/>
              <a:gd name="connsiteY11" fmla="*/ 4689967 h 4940157"/>
              <a:gd name="connsiteX12" fmla="*/ 0 w 2501895"/>
              <a:gd name="connsiteY12" fmla="*/ 250190 h 4940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1895" h="4940157">
                <a:moveTo>
                  <a:pt x="0" y="250190"/>
                </a:moveTo>
                <a:cubicBezTo>
                  <a:pt x="0" y="183835"/>
                  <a:pt x="26359" y="120199"/>
                  <a:pt x="73279" y="73279"/>
                </a:cubicBezTo>
                <a:cubicBezTo>
                  <a:pt x="120199" y="26359"/>
                  <a:pt x="183836" y="0"/>
                  <a:pt x="250190" y="0"/>
                </a:cubicBezTo>
                <a:lnTo>
                  <a:pt x="2251705" y="0"/>
                </a:lnTo>
                <a:cubicBezTo>
                  <a:pt x="2318060" y="0"/>
                  <a:pt x="2381696" y="26359"/>
                  <a:pt x="2428616" y="73279"/>
                </a:cubicBezTo>
                <a:cubicBezTo>
                  <a:pt x="2475536" y="120199"/>
                  <a:pt x="2501895" y="183836"/>
                  <a:pt x="2501895" y="250190"/>
                </a:cubicBezTo>
                <a:lnTo>
                  <a:pt x="2501895" y="4689967"/>
                </a:lnTo>
                <a:cubicBezTo>
                  <a:pt x="2501895" y="4756322"/>
                  <a:pt x="2475536" y="4819958"/>
                  <a:pt x="2428616" y="4866878"/>
                </a:cubicBezTo>
                <a:cubicBezTo>
                  <a:pt x="2381696" y="4913798"/>
                  <a:pt x="2318059" y="4940157"/>
                  <a:pt x="2251705" y="4940157"/>
                </a:cubicBezTo>
                <a:lnTo>
                  <a:pt x="250190" y="4940157"/>
                </a:lnTo>
                <a:cubicBezTo>
                  <a:pt x="183835" y="4940157"/>
                  <a:pt x="120199" y="4913798"/>
                  <a:pt x="73279" y="4866878"/>
                </a:cubicBezTo>
                <a:cubicBezTo>
                  <a:pt x="26359" y="4819958"/>
                  <a:pt x="0" y="4756321"/>
                  <a:pt x="0" y="4689967"/>
                </a:cubicBezTo>
                <a:lnTo>
                  <a:pt x="0" y="250190"/>
                </a:lnTo>
                <a:close/>
              </a:path>
            </a:pathLst>
          </a:custGeom>
          <a:ln w="38100">
            <a:solidFill>
              <a:schemeClr val="accent2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7070" tIns="187070" rIns="187070" bIns="18707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Activities of Daily living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Instrumental activities of daily living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Mobility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Aids/supportive devices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 care giver/helpers</a:t>
            </a:r>
          </a:p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4953000" y="353943"/>
            <a:ext cx="1943100" cy="495925"/>
          </a:xfrm>
          <a:custGeom>
            <a:avLst/>
            <a:gdLst>
              <a:gd name="connsiteX0" fmla="*/ 0 w 2170983"/>
              <a:gd name="connsiteY0" fmla="*/ 60359 h 603586"/>
              <a:gd name="connsiteX1" fmla="*/ 17679 w 2170983"/>
              <a:gd name="connsiteY1" fmla="*/ 17679 h 603586"/>
              <a:gd name="connsiteX2" fmla="*/ 60359 w 2170983"/>
              <a:gd name="connsiteY2" fmla="*/ 0 h 603586"/>
              <a:gd name="connsiteX3" fmla="*/ 2110624 w 2170983"/>
              <a:gd name="connsiteY3" fmla="*/ 0 h 603586"/>
              <a:gd name="connsiteX4" fmla="*/ 2153304 w 2170983"/>
              <a:gd name="connsiteY4" fmla="*/ 17679 h 603586"/>
              <a:gd name="connsiteX5" fmla="*/ 2170983 w 2170983"/>
              <a:gd name="connsiteY5" fmla="*/ 60359 h 603586"/>
              <a:gd name="connsiteX6" fmla="*/ 2170983 w 2170983"/>
              <a:gd name="connsiteY6" fmla="*/ 543227 h 603586"/>
              <a:gd name="connsiteX7" fmla="*/ 2153304 w 2170983"/>
              <a:gd name="connsiteY7" fmla="*/ 585907 h 603586"/>
              <a:gd name="connsiteX8" fmla="*/ 2110624 w 2170983"/>
              <a:gd name="connsiteY8" fmla="*/ 603586 h 603586"/>
              <a:gd name="connsiteX9" fmla="*/ 60359 w 2170983"/>
              <a:gd name="connsiteY9" fmla="*/ 603586 h 603586"/>
              <a:gd name="connsiteX10" fmla="*/ 17679 w 2170983"/>
              <a:gd name="connsiteY10" fmla="*/ 585907 h 603586"/>
              <a:gd name="connsiteX11" fmla="*/ 0 w 2170983"/>
              <a:gd name="connsiteY11" fmla="*/ 543227 h 603586"/>
              <a:gd name="connsiteX12" fmla="*/ 0 w 2170983"/>
              <a:gd name="connsiteY12" fmla="*/ 60359 h 603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70983" h="603586">
                <a:moveTo>
                  <a:pt x="0" y="60359"/>
                </a:moveTo>
                <a:cubicBezTo>
                  <a:pt x="0" y="44351"/>
                  <a:pt x="6359" y="28998"/>
                  <a:pt x="17679" y="17679"/>
                </a:cubicBezTo>
                <a:cubicBezTo>
                  <a:pt x="28999" y="6360"/>
                  <a:pt x="44351" y="0"/>
                  <a:pt x="60359" y="0"/>
                </a:cubicBezTo>
                <a:lnTo>
                  <a:pt x="2110624" y="0"/>
                </a:lnTo>
                <a:cubicBezTo>
                  <a:pt x="2126632" y="0"/>
                  <a:pt x="2141985" y="6359"/>
                  <a:pt x="2153304" y="17679"/>
                </a:cubicBezTo>
                <a:cubicBezTo>
                  <a:pt x="2164623" y="28999"/>
                  <a:pt x="2170983" y="44351"/>
                  <a:pt x="2170983" y="60359"/>
                </a:cubicBezTo>
                <a:lnTo>
                  <a:pt x="2170983" y="543227"/>
                </a:lnTo>
                <a:cubicBezTo>
                  <a:pt x="2170983" y="559235"/>
                  <a:pt x="2164624" y="574588"/>
                  <a:pt x="2153304" y="585907"/>
                </a:cubicBezTo>
                <a:cubicBezTo>
                  <a:pt x="2141984" y="597227"/>
                  <a:pt x="2126632" y="603586"/>
                  <a:pt x="2110624" y="603586"/>
                </a:cubicBezTo>
                <a:lnTo>
                  <a:pt x="60359" y="603586"/>
                </a:lnTo>
                <a:cubicBezTo>
                  <a:pt x="44351" y="603586"/>
                  <a:pt x="28998" y="597227"/>
                  <a:pt x="17679" y="585907"/>
                </a:cubicBezTo>
                <a:cubicBezTo>
                  <a:pt x="6359" y="574587"/>
                  <a:pt x="0" y="559235"/>
                  <a:pt x="0" y="543227"/>
                </a:cubicBezTo>
                <a:lnTo>
                  <a:pt x="0" y="6035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792" tIns="113792" rIns="113792" bIns="262155" numCol="1" spcCol="1270" anchor="t" anchorCtr="0">
            <a:noAutofit/>
          </a:bodyPr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5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Functional Health and Helpers</a:t>
            </a:r>
          </a:p>
        </p:txBody>
      </p:sp>
      <p:sp>
        <p:nvSpPr>
          <p:cNvPr id="21" name="Freeform 20"/>
          <p:cNvSpPr/>
          <p:nvPr/>
        </p:nvSpPr>
        <p:spPr>
          <a:xfrm>
            <a:off x="2895600" y="4038600"/>
            <a:ext cx="4114800" cy="2743200"/>
          </a:xfrm>
          <a:custGeom>
            <a:avLst/>
            <a:gdLst>
              <a:gd name="connsiteX0" fmla="*/ 0 w 2501895"/>
              <a:gd name="connsiteY0" fmla="*/ 250190 h 4940157"/>
              <a:gd name="connsiteX1" fmla="*/ 73279 w 2501895"/>
              <a:gd name="connsiteY1" fmla="*/ 73279 h 4940157"/>
              <a:gd name="connsiteX2" fmla="*/ 250190 w 2501895"/>
              <a:gd name="connsiteY2" fmla="*/ 0 h 4940157"/>
              <a:gd name="connsiteX3" fmla="*/ 2251705 w 2501895"/>
              <a:gd name="connsiteY3" fmla="*/ 0 h 4940157"/>
              <a:gd name="connsiteX4" fmla="*/ 2428616 w 2501895"/>
              <a:gd name="connsiteY4" fmla="*/ 73279 h 4940157"/>
              <a:gd name="connsiteX5" fmla="*/ 2501895 w 2501895"/>
              <a:gd name="connsiteY5" fmla="*/ 250190 h 4940157"/>
              <a:gd name="connsiteX6" fmla="*/ 2501895 w 2501895"/>
              <a:gd name="connsiteY6" fmla="*/ 4689967 h 4940157"/>
              <a:gd name="connsiteX7" fmla="*/ 2428616 w 2501895"/>
              <a:gd name="connsiteY7" fmla="*/ 4866878 h 4940157"/>
              <a:gd name="connsiteX8" fmla="*/ 2251705 w 2501895"/>
              <a:gd name="connsiteY8" fmla="*/ 4940157 h 4940157"/>
              <a:gd name="connsiteX9" fmla="*/ 250190 w 2501895"/>
              <a:gd name="connsiteY9" fmla="*/ 4940157 h 4940157"/>
              <a:gd name="connsiteX10" fmla="*/ 73279 w 2501895"/>
              <a:gd name="connsiteY10" fmla="*/ 4866878 h 4940157"/>
              <a:gd name="connsiteX11" fmla="*/ 0 w 2501895"/>
              <a:gd name="connsiteY11" fmla="*/ 4689967 h 4940157"/>
              <a:gd name="connsiteX12" fmla="*/ 0 w 2501895"/>
              <a:gd name="connsiteY12" fmla="*/ 250190 h 4940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1895" h="4940157">
                <a:moveTo>
                  <a:pt x="0" y="250190"/>
                </a:moveTo>
                <a:cubicBezTo>
                  <a:pt x="0" y="183835"/>
                  <a:pt x="26359" y="120199"/>
                  <a:pt x="73279" y="73279"/>
                </a:cubicBezTo>
                <a:cubicBezTo>
                  <a:pt x="120199" y="26359"/>
                  <a:pt x="183836" y="0"/>
                  <a:pt x="250190" y="0"/>
                </a:cubicBezTo>
                <a:lnTo>
                  <a:pt x="2251705" y="0"/>
                </a:lnTo>
                <a:cubicBezTo>
                  <a:pt x="2318060" y="0"/>
                  <a:pt x="2381696" y="26359"/>
                  <a:pt x="2428616" y="73279"/>
                </a:cubicBezTo>
                <a:cubicBezTo>
                  <a:pt x="2475536" y="120199"/>
                  <a:pt x="2501895" y="183836"/>
                  <a:pt x="2501895" y="250190"/>
                </a:cubicBezTo>
                <a:lnTo>
                  <a:pt x="2501895" y="4689967"/>
                </a:lnTo>
                <a:cubicBezTo>
                  <a:pt x="2501895" y="4756322"/>
                  <a:pt x="2475536" y="4819958"/>
                  <a:pt x="2428616" y="4866878"/>
                </a:cubicBezTo>
                <a:cubicBezTo>
                  <a:pt x="2381696" y="4913798"/>
                  <a:pt x="2318059" y="4940157"/>
                  <a:pt x="2251705" y="4940157"/>
                </a:cubicBezTo>
                <a:lnTo>
                  <a:pt x="250190" y="4940157"/>
                </a:lnTo>
                <a:cubicBezTo>
                  <a:pt x="183835" y="4940157"/>
                  <a:pt x="120199" y="4913798"/>
                  <a:pt x="73279" y="4866878"/>
                </a:cubicBezTo>
                <a:cubicBezTo>
                  <a:pt x="26359" y="4819958"/>
                  <a:pt x="0" y="4756321"/>
                  <a:pt x="0" y="4689967"/>
                </a:cubicBezTo>
                <a:lnTo>
                  <a:pt x="0" y="25019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7070" tIns="187070" rIns="187070" bIns="187070" numCol="1" spcCol="1270" anchor="t" anchorCtr="0">
            <a:noAutofit/>
          </a:bodyPr>
          <a:lstStyle/>
          <a:p>
            <a:pPr marL="171450" lvl="1" indent="-171450" defTabSz="711200">
              <a:spcBef>
                <a:spcPct val="0"/>
              </a:spcBef>
            </a:pPr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Women's Health   </a:t>
            </a:r>
          </a:p>
          <a:p>
            <a:pPr marL="287338" lvl="1" indent="-174625" defTabSz="711200">
              <a:spcBef>
                <a:spcPct val="0"/>
              </a:spcBef>
              <a:buChar char="••"/>
            </a:pP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Menstrual related health problems</a:t>
            </a:r>
          </a:p>
          <a:p>
            <a:pPr marL="287338" lvl="1" indent="-174625" defTabSz="711200">
              <a:spcBef>
                <a:spcPct val="0"/>
              </a:spcBef>
              <a:buChar char="••"/>
            </a:pP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Hysterectomy and reasons for hysterectomy</a:t>
            </a:r>
          </a:p>
          <a:p>
            <a:pPr marL="287338" lvl="1" indent="-174625" defTabSz="711200">
              <a:spcBef>
                <a:spcPct val="0"/>
              </a:spcBef>
              <a:buChar char="••"/>
            </a:pP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PAP smear test and breast examination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defTabSz="711200">
              <a:spcBef>
                <a:spcPct val="0"/>
              </a:spcBef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Immunization</a:t>
            </a:r>
          </a:p>
          <a:p>
            <a:pPr marL="285750" lvl="1" indent="-285750" defTabSz="711200">
              <a:spcBef>
                <a:spcPct val="0"/>
              </a:spcBef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Hepatitis B, Pneumococcal, Influenza Typhoid etc.</a:t>
            </a:r>
          </a:p>
          <a:p>
            <a:pPr marL="0" lvl="1" defTabSz="711200">
              <a:spcBef>
                <a:spcPct val="0"/>
              </a:spcBef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Family Medical History</a:t>
            </a:r>
          </a:p>
          <a:p>
            <a:pPr marL="285750" lvl="1" indent="-285750" defTabSz="711200">
              <a:spcBef>
                <a:spcPct val="0"/>
              </a:spcBef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Chronic conditions: Hypertension, Diabetes, Heart disease etc.</a:t>
            </a:r>
          </a:p>
          <a:p>
            <a:pPr marL="285750" lvl="1" indent="-285750" defTabSz="711200">
              <a:spcBef>
                <a:spcPct val="0"/>
              </a:spcBef>
              <a:buFont typeface="Arial" pitchFamily="34" charset="0"/>
              <a:buChar char="•"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Birth Defects and Congenital disorders</a:t>
            </a:r>
          </a:p>
          <a:p>
            <a:pPr marL="171450" lvl="1" indent="-171450" algn="l" defTabSz="711200">
              <a:spcBef>
                <a:spcPct val="0"/>
              </a:spcBef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defTabSz="711200">
              <a:spcBef>
                <a:spcPct val="0"/>
              </a:spcBef>
            </a:pPr>
            <a:endParaRPr lang="en-US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endParaRPr lang="en-US" sz="1600" kern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42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76200"/>
            <a:ext cx="8686800" cy="46166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LASI Biomarkers: Direct Health Examination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838200"/>
            <a:ext cx="3962400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Functional Health  Markers</a:t>
            </a: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8325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Blood Pressure and Pulse rate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(CVD)</a:t>
            </a:r>
          </a:p>
          <a:p>
            <a:pPr marL="568325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Lung Function Test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(OAD/ Respiratory diseases)</a:t>
            </a:r>
          </a:p>
          <a:p>
            <a:pPr marL="568325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Vision Test :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Near and Distance visual acuity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3657600"/>
            <a:ext cx="3945653" cy="2514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Dried Blood Spot (DBS) based Markers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C-reactive Protein (CRP)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(CVD)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Epstein Bar virus/ Cytomegalovirus (EBV/CMV)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(Immunity)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Glycosylated Hemoglobin (HbA1c)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(Diabetes)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Hemoglobin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Anaemia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Cystatin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(Kidney disease)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Vitamin D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(Bone disease)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4176" y="838200"/>
            <a:ext cx="3815024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Anthropometric Measurements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Waist Circumference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Hip Circumference</a:t>
            </a: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24176" y="3657600"/>
            <a:ext cx="3815024" cy="2514600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Performance Based Markers</a:t>
            </a:r>
          </a:p>
          <a:p>
            <a:pPr algn="ctr"/>
            <a:endParaRPr lang="en-US" sz="10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Grip Strength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Timed-walk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Balance test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(Cerebellar function)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 l="32777" t="44852" r="31528" b="10526"/>
          <a:stretch>
            <a:fillRect/>
          </a:stretch>
        </p:blipFill>
        <p:spPr bwMode="auto">
          <a:xfrm>
            <a:off x="4075496" y="2895600"/>
            <a:ext cx="1563304" cy="1295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ight Brace 10"/>
          <p:cNvSpPr/>
          <p:nvPr/>
        </p:nvSpPr>
        <p:spPr>
          <a:xfrm>
            <a:off x="6096000" y="1295400"/>
            <a:ext cx="2286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0800" y="1371600"/>
            <a:ext cx="990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BMI</a:t>
            </a:r>
          </a:p>
        </p:txBody>
      </p:sp>
      <p:sp>
        <p:nvSpPr>
          <p:cNvPr id="16" name="Right Brace 15"/>
          <p:cNvSpPr/>
          <p:nvPr/>
        </p:nvSpPr>
        <p:spPr>
          <a:xfrm>
            <a:off x="7315200" y="1905000"/>
            <a:ext cx="2286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20000" y="1981200"/>
            <a:ext cx="990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WHR</a:t>
            </a:r>
          </a:p>
        </p:txBody>
      </p:sp>
      <p:sp>
        <p:nvSpPr>
          <p:cNvPr id="18" name="Right Brace 17"/>
          <p:cNvSpPr/>
          <p:nvPr/>
        </p:nvSpPr>
        <p:spPr>
          <a:xfrm>
            <a:off x="6705600" y="4800600"/>
            <a:ext cx="1524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010400" y="4876800"/>
            <a:ext cx="9906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Frailty</a:t>
            </a:r>
          </a:p>
        </p:txBody>
      </p:sp>
    </p:spTree>
    <p:extLst>
      <p:ext uri="{BB962C8B-B14F-4D97-AF65-F5344CB8AC3E}">
        <p14:creationId xmlns:p14="http://schemas.microsoft.com/office/powerpoint/2010/main" val="798200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6200" y="0"/>
            <a:ext cx="891540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LASI Key Domains : Economic Section</a:t>
            </a:r>
          </a:p>
          <a:p>
            <a:pPr algn="ctr"/>
            <a:r>
              <a:rPr lang="en-US" b="1" dirty="0">
                <a:latin typeface="Cambria" panose="02040503050406030204" pitchFamily="18" charset="0"/>
              </a:rPr>
              <a:t>Household Questionnaire</a:t>
            </a:r>
          </a:p>
        </p:txBody>
      </p:sp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3148266991"/>
              </p:ext>
            </p:extLst>
          </p:nvPr>
        </p:nvGraphicFramePr>
        <p:xfrm>
          <a:off x="0" y="646332"/>
          <a:ext cx="9144000" cy="613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2770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81781"/>
            <a:ext cx="8915400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LASI Key Domains : Economic Section</a:t>
            </a:r>
          </a:p>
          <a:p>
            <a:pPr algn="ctr"/>
            <a:r>
              <a:rPr lang="en-US" sz="2000" b="1" dirty="0">
                <a:latin typeface="Cambria" panose="02040503050406030204" pitchFamily="18" charset="0"/>
              </a:rPr>
              <a:t>Individual Questionnaire</a:t>
            </a:r>
          </a:p>
        </p:txBody>
      </p:sp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2471980784"/>
              </p:ext>
            </p:extLst>
          </p:nvPr>
        </p:nvGraphicFramePr>
        <p:xfrm>
          <a:off x="304800" y="1066800"/>
          <a:ext cx="85344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4069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63820828"/>
              </p:ext>
            </p:extLst>
          </p:nvPr>
        </p:nvGraphicFramePr>
        <p:xfrm>
          <a:off x="152400" y="990600"/>
          <a:ext cx="8763000" cy="536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52400" y="81781"/>
            <a:ext cx="8915400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LASI Key Domains : Social Section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Individual Questionnaire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3124200" y="3980447"/>
            <a:ext cx="1169068" cy="762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87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5580063" y="1258844"/>
            <a:ext cx="3240087" cy="99925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Population by age &amp; sex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Total literate population 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Number of female headed households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Number of households with latrine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Number of households without latrine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Number of households having no exclusive room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600178" y="2420937"/>
            <a:ext cx="3257550" cy="727869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Socio-economic &amp; demographic profile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/>
              <a:t>Population engaged in economic activity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200" dirty="0"/>
              <a:t>Main workers /Marginal worker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236538" indent="-173038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546725" y="3509027"/>
            <a:ext cx="3487737" cy="3272773"/>
          </a:xfrm>
          <a:prstGeom prst="roundRect">
            <a:avLst>
              <a:gd name="adj" fmla="val 3449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Infrastructure &amp; Common Resource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Common type of road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Main source of Drinking water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Drainage facility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Public toilets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Waste Disposal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Main fuel for cooking, lighting</a:t>
            </a:r>
          </a:p>
          <a:p>
            <a:pPr marL="63500"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Health Situation and Facilities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Type of health service provider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Distance from the village/ward to the nearest facilities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Type of health providers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Availability of health providers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Number of health provider/s available</a:t>
            </a:r>
          </a:p>
          <a:p>
            <a:pPr marL="2365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Prevalence of disease/Natural disaster</a:t>
            </a:r>
          </a:p>
          <a:p>
            <a:pPr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107950" y="4572000"/>
            <a:ext cx="2863850" cy="22098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Occupation by sex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% BPL, minimum wage for casual labor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Gram Panchayat &amp; its function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Health and Social Programs </a:t>
            </a:r>
          </a:p>
          <a:p>
            <a:pPr marL="63500" algn="just"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(state level &amp; central level )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Functioning of Village Health &amp; sanitation Committee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Unmeet needs of elderly</a:t>
            </a:r>
          </a:p>
          <a:p>
            <a:pPr marL="173038" indent="-109538"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009378" y="4572000"/>
            <a:ext cx="2438400" cy="22098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1730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Area and acres of arable land &amp; its     price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Nearest railway station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Organizations for elderly    outside community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Crime &amp; security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Prevalence of addiction</a:t>
            </a:r>
          </a:p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3203575" y="1308948"/>
            <a:ext cx="1873250" cy="83343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Level 1</a:t>
            </a:r>
          </a:p>
          <a:p>
            <a:pPr marL="63500">
              <a:defRPr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City/town </a:t>
            </a:r>
          </a:p>
          <a:p>
            <a:pPr marL="63500">
              <a:defRPr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( pre-loaded from Census,2011)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251327" y="587063"/>
            <a:ext cx="1524000" cy="600075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Rural Community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3203848" y="557950"/>
            <a:ext cx="1901552" cy="609600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Urban     Community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5675742" y="621167"/>
            <a:ext cx="3031266" cy="580570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Defining Level </a:t>
            </a:r>
          </a:p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3203575" y="2258099"/>
            <a:ext cx="1901825" cy="8636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3038" indent="-109538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Level 2</a:t>
            </a:r>
          </a:p>
          <a:p>
            <a:pPr marL="63500">
              <a:defRPr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Ward</a:t>
            </a:r>
          </a:p>
          <a:p>
            <a:pPr marL="63500">
              <a:defRPr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( pre-loaded from Census,2011)</a:t>
            </a:r>
          </a:p>
          <a:p>
            <a:pPr marL="173038" indent="-109538"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3203574" y="3218189"/>
            <a:ext cx="1901825" cy="86518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3038" indent="-109538">
              <a:buFont typeface="Arial" pitchFamily="34" charset="0"/>
              <a:buChar char="•"/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Level 3</a:t>
            </a:r>
          </a:p>
          <a:p>
            <a:pPr marL="63500">
              <a:defRPr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Census Enumeration Block (Will be collected from field)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27712" y="2354444"/>
            <a:ext cx="1803400" cy="145573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Village</a:t>
            </a:r>
          </a:p>
        </p:txBody>
      </p:sp>
      <p:grpSp>
        <p:nvGrpSpPr>
          <p:cNvPr id="16399" name="Group 97"/>
          <p:cNvGrpSpPr>
            <a:grpSpLocks/>
          </p:cNvGrpSpPr>
          <p:nvPr/>
        </p:nvGrpSpPr>
        <p:grpSpPr bwMode="auto">
          <a:xfrm>
            <a:off x="5219700" y="2438400"/>
            <a:ext cx="327025" cy="1343025"/>
            <a:chOff x="5220072" y="2492896"/>
            <a:chExt cx="326762" cy="1341863"/>
          </a:xfrm>
        </p:grpSpPr>
        <p:sp>
          <p:nvSpPr>
            <p:cNvPr id="76" name="Right Arrow 75"/>
            <p:cNvSpPr/>
            <p:nvPr/>
          </p:nvSpPr>
          <p:spPr>
            <a:xfrm>
              <a:off x="5242279" y="2511930"/>
              <a:ext cx="304555" cy="4599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Cambria" panose="02040503050406030204" pitchFamily="18" charset="0"/>
                <a:cs typeface="Times New Roman" pitchFamily="18" charset="0"/>
              </a:endParaRPr>
            </a:p>
          </p:txBody>
        </p:sp>
        <p:cxnSp>
          <p:nvCxnSpPr>
            <p:cNvPr id="86" name="Straight Connector 85"/>
            <p:cNvCxnSpPr>
              <a:endCxn id="90" idx="1"/>
            </p:cNvCxnSpPr>
            <p:nvPr/>
          </p:nvCxnSpPr>
          <p:spPr>
            <a:xfrm>
              <a:off x="5220072" y="2492896"/>
              <a:ext cx="0" cy="13196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ight Arrow 89"/>
            <p:cNvSpPr/>
            <p:nvPr/>
          </p:nvSpPr>
          <p:spPr>
            <a:xfrm>
              <a:off x="5220072" y="3788762"/>
              <a:ext cx="304555" cy="4599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Cambria" panose="02040503050406030204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107949" y="57090"/>
            <a:ext cx="8926513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LASI - Community Survey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219200" y="4274684"/>
            <a:ext cx="3048000" cy="373516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chemeClr val="tx1"/>
                </a:solidFill>
                <a:latin typeface="Cambria" panose="02040503050406030204" pitchFamily="18" charset="0"/>
                <a:cs typeface="Times New Roman" pitchFamily="18" charset="0"/>
              </a:rPr>
              <a:t>Additional Information</a:t>
            </a:r>
          </a:p>
        </p:txBody>
      </p:sp>
      <p:cxnSp>
        <p:nvCxnSpPr>
          <p:cNvPr id="3" name="Elbow Connector 2"/>
          <p:cNvCxnSpPr>
            <a:stCxn id="73" idx="2"/>
          </p:cNvCxnSpPr>
          <p:nvPr/>
        </p:nvCxnSpPr>
        <p:spPr>
          <a:xfrm rot="16200000" flipH="1">
            <a:off x="2903222" y="1936372"/>
            <a:ext cx="383848" cy="413146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ight Arrow 20"/>
          <p:cNvSpPr/>
          <p:nvPr/>
        </p:nvSpPr>
        <p:spPr>
          <a:xfrm>
            <a:off x="5181600" y="16764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971800" y="1258843"/>
            <a:ext cx="6062662" cy="19593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ular Callout 3"/>
          <p:cNvSpPr/>
          <p:nvPr/>
        </p:nvSpPr>
        <p:spPr>
          <a:xfrm>
            <a:off x="1371601" y="1308948"/>
            <a:ext cx="1600200" cy="672252"/>
          </a:xfrm>
          <a:prstGeom prst="wedgeRect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pre-loaded from Census,2011)</a:t>
            </a:r>
          </a:p>
          <a:p>
            <a:pPr algn="ctr"/>
            <a:endParaRPr lang="en-IN" sz="14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27" idx="2"/>
          </p:cNvCxnSpPr>
          <p:nvPr/>
        </p:nvCxnSpPr>
        <p:spPr>
          <a:xfrm>
            <a:off x="2293354" y="3329916"/>
            <a:ext cx="732314" cy="4602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ectangular Callout 26"/>
          <p:cNvSpPr/>
          <p:nvPr/>
        </p:nvSpPr>
        <p:spPr>
          <a:xfrm>
            <a:off x="1614907" y="2698594"/>
            <a:ext cx="1356894" cy="631322"/>
          </a:xfrm>
          <a:prstGeom prst="wedgeRect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Collected from field</a:t>
            </a:r>
          </a:p>
          <a:p>
            <a:pPr algn="ctr"/>
            <a:endParaRPr lang="en-IN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4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Cambria" panose="02040503050406030204" pitchFamily="18" charset="0"/>
              </a:rPr>
              <a:t>LASI Outcomes and Long term Implications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55561727"/>
              </p:ext>
            </p:extLst>
          </p:nvPr>
        </p:nvGraphicFramePr>
        <p:xfrm>
          <a:off x="1219200" y="762000"/>
          <a:ext cx="6629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3097494" y="3128745"/>
            <a:ext cx="2698642" cy="44906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LASI Outcomes</a:t>
            </a:r>
          </a:p>
        </p:txBody>
      </p:sp>
      <p:sp>
        <p:nvSpPr>
          <p:cNvPr id="6" name="Curved Down Arrow 5"/>
          <p:cNvSpPr/>
          <p:nvPr/>
        </p:nvSpPr>
        <p:spPr>
          <a:xfrm rot="20941090">
            <a:off x="5455704" y="933181"/>
            <a:ext cx="1371599" cy="6096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3706" y="1342072"/>
            <a:ext cx="28688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Health; Disease prevention and control, Disability Control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Social Security and Ageing Policy Framework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Policies for Economic Challenges posed by Ageing</a:t>
            </a:r>
          </a:p>
        </p:txBody>
      </p:sp>
      <p:sp>
        <p:nvSpPr>
          <p:cNvPr id="10" name="Curved Right Arrow 9"/>
          <p:cNvSpPr/>
          <p:nvPr/>
        </p:nvSpPr>
        <p:spPr>
          <a:xfrm rot="3966274">
            <a:off x="1878300" y="3346924"/>
            <a:ext cx="621880" cy="123066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648200"/>
            <a:ext cx="28688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Internationally comparable scientific multidisciplinary 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Enhance the understanding of the Science of healthy ageing</a:t>
            </a:r>
          </a:p>
          <a:p>
            <a:endParaRPr lang="en-US" sz="1500" b="1" dirty="0"/>
          </a:p>
        </p:txBody>
      </p:sp>
      <p:sp>
        <p:nvSpPr>
          <p:cNvPr id="12" name="Curved Right Arrow 11"/>
          <p:cNvSpPr/>
          <p:nvPr/>
        </p:nvSpPr>
        <p:spPr>
          <a:xfrm rot="6096165">
            <a:off x="2573349" y="540805"/>
            <a:ext cx="608869" cy="138007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49494" y="1498937"/>
            <a:ext cx="2868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Comprehensive national and state reports,  summarizing the descriptive findings</a:t>
            </a:r>
          </a:p>
          <a:p>
            <a:endParaRPr lang="en-US" sz="1500" dirty="0"/>
          </a:p>
        </p:txBody>
      </p:sp>
      <p:sp>
        <p:nvSpPr>
          <p:cNvPr id="14" name="Curved Down Arrow 13"/>
          <p:cNvSpPr/>
          <p:nvPr/>
        </p:nvSpPr>
        <p:spPr>
          <a:xfrm rot="338450">
            <a:off x="6186868" y="3654619"/>
            <a:ext cx="1314151" cy="61527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63274" y="4800600"/>
            <a:ext cx="28688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Contribute to National and Global Research Agenda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b="1" dirty="0"/>
              <a:t>Substantive data analysis and Scientific research in the key domains of health and agein</a:t>
            </a:r>
            <a:r>
              <a:rPr lang="en-US" sz="1500" dirty="0"/>
              <a:t>g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60836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4290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49816" y="2132856"/>
            <a:ext cx="8553772" cy="615655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87086"/>
            <a:ext cx="8596064" cy="58477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</a:rPr>
              <a:t>World’s Largest Ageing Survey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  <p:sp>
        <p:nvSpPr>
          <p:cNvPr id="2" name="Rectangle 1"/>
          <p:cNvSpPr/>
          <p:nvPr/>
        </p:nvSpPr>
        <p:spPr>
          <a:xfrm>
            <a:off x="1115616" y="1196752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LASI provides data on social, economic and 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health domains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 older adult population of India from a large heterogeneous population of  diverse background</a:t>
            </a:r>
          </a:p>
        </p:txBody>
      </p:sp>
    </p:spTree>
    <p:extLst>
      <p:ext uri="{BB962C8B-B14F-4D97-AF65-F5344CB8AC3E}">
        <p14:creationId xmlns:p14="http://schemas.microsoft.com/office/powerpoint/2010/main" val="1995731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438400"/>
            <a:ext cx="5791200" cy="7848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6162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defRPr>
            </a:lvl1pPr>
          </a:lstStyle>
          <a:p>
            <a:r>
              <a:rPr lang="en-US" sz="1800" dirty="0"/>
              <a:t>About  LASI Project </a:t>
            </a:r>
          </a:p>
        </p:txBody>
      </p:sp>
      <p:graphicFrame>
        <p:nvGraphicFramePr>
          <p:cNvPr id="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297834"/>
              </p:ext>
            </p:extLst>
          </p:nvPr>
        </p:nvGraphicFramePr>
        <p:xfrm>
          <a:off x="76201" y="457201"/>
          <a:ext cx="8991599" cy="5490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5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583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1</a:t>
                      </a: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. Project Title</a:t>
                      </a:r>
                      <a:endParaRPr kumimoji="0" lang="en-US" sz="1500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Cambria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effectLst/>
                          <a:latin typeface="Cambria" panose="02040503050406030204" pitchFamily="18" charset="0"/>
                        </a:rPr>
                        <a:t>Longitudinal Ageing Study in India (LASI)</a:t>
                      </a:r>
                    </a:p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583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2. Project duration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gridSpan="2">
                  <a:txBody>
                    <a:bodyPr/>
                    <a:lstStyle/>
                    <a:p>
                      <a:r>
                        <a:rPr lang="en-US" sz="1500" kern="1200" dirty="0">
                          <a:effectLst/>
                          <a:latin typeface="Cambria" panose="02040503050406030204" pitchFamily="18" charset="0"/>
                        </a:rPr>
                        <a:t>Main Wave I and II : 2016 to 20121</a:t>
                      </a: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583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3. Project approval  date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  2013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050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4. </a:t>
                      </a: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Financial Sponsors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gridSpan="2">
                  <a:txBody>
                    <a:bodyPr/>
                    <a:lstStyle/>
                    <a:p>
                      <a:pPr marL="344488" marR="0" lvl="0" indent="-3444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Ministry of Health  and Family Welfare (MoHFW), NCD Division, Government of India</a:t>
                      </a:r>
                    </a:p>
                    <a:p>
                      <a:pPr marL="344488" marR="0" lvl="0" indent="-3444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National Institute on Ageing (NIA)/ National Institute of Health (NIH), USA</a:t>
                      </a:r>
                    </a:p>
                    <a:p>
                      <a:pPr marL="344488" marR="0" lvl="0" indent="-3444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The United Nations Population Fund (UNFPA), India</a:t>
                      </a: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72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itchFamily="18" charset="0"/>
                        </a:rPr>
                        <a:t>5. Nodal Agency for LASI</a:t>
                      </a: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International Institute for Population Sciences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3479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6. Collaborating Institutions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sng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National Collaborative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u="sng" strike="noStrike" cap="none" normalizeH="0" baseline="0" dirty="0">
                        <a:ln>
                          <a:noFill/>
                        </a:ln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Regional Geriatric Centers </a:t>
                      </a: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under NCD division, Ministry of Health and Family Welfare, GOI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u="none" strike="noStrike" kern="1200" cap="none" normalizeH="0" baseline="0" dirty="0">
                        <a:ln>
                          <a:noFill/>
                        </a:ln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1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National AIDS Research Institute </a:t>
                      </a: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(NARI), Pune</a:t>
                      </a:r>
                      <a:endParaRPr kumimoji="0" lang="en-US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u="sng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International Collaborative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u="sng" strike="noStrike" cap="none" normalizeH="0" baseline="0" dirty="0">
                        <a:ln>
                          <a:noFill/>
                        </a:ln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Harvard School of Public Health(HSPH)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University of Southern California (USC)</a:t>
                      </a:r>
                    </a:p>
                    <a:p>
                      <a:pPr marL="344488" marR="0" lvl="0" indent="-344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Cambria" panose="02040503050406030204" pitchFamily="18" charset="0"/>
                        </a:rPr>
                        <a:t>University of California, Los Angeles, USA (UCL</a:t>
                      </a:r>
                      <a:endParaRPr lang="en-US" sz="1500" kern="1200" dirty="0">
                        <a:effectLst/>
                        <a:latin typeface="Cambria" panose="020405030504060302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</p:spTree>
    <p:extLst>
      <p:ext uri="{BB962C8B-B14F-4D97-AF65-F5344CB8AC3E}">
        <p14:creationId xmlns:p14="http://schemas.microsoft.com/office/powerpoint/2010/main" val="260462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42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8600" y="836712"/>
            <a:ext cx="8686800" cy="5357392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endParaRPr lang="en-US" sz="11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 1.21 billion 2011 census, currently the 60+ population accounts for 9% of India’s national population, translating into roughly 103 million older people in age 60+</a:t>
            </a:r>
          </a:p>
          <a:p>
            <a:pPr algn="just">
              <a:buFont typeface="Wingdings" pitchFamily="2" charset="2"/>
              <a:buChar char="§"/>
            </a:pPr>
            <a:endParaRPr lang="en-US" sz="1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Between 2011 and 2050, the number of older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people in age 60+ will raise to 340 million</a:t>
            </a:r>
          </a:p>
          <a:p>
            <a:pPr algn="just">
              <a:buFont typeface="Wingdings" pitchFamily="2" charset="2"/>
              <a:buChar char="§"/>
            </a:pPr>
            <a:endParaRPr lang="en-US" sz="11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Including the preretirement phase i.e., the 45+ population, the proportion will rise to over 30%, or more than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600 million people in 2050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sz="1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old-age support ratio (the number of persons aged 15 to 64 per person aged 65 or older) will also fall dramatically from 13 to 5 </a:t>
            </a:r>
          </a:p>
          <a:p>
            <a:pPr algn="just">
              <a:buFont typeface="Wingdings" pitchFamily="2" charset="2"/>
              <a:buChar char="§"/>
            </a:pP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52400"/>
            <a:ext cx="8839200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LASI Background: Ageing in India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</p:spTree>
    <p:extLst>
      <p:ext uri="{BB962C8B-B14F-4D97-AF65-F5344CB8AC3E}">
        <p14:creationId xmlns:p14="http://schemas.microsoft.com/office/powerpoint/2010/main" val="1987002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093981"/>
              </p:ext>
            </p:extLst>
          </p:nvPr>
        </p:nvGraphicFramePr>
        <p:xfrm>
          <a:off x="152400" y="685800"/>
          <a:ext cx="88392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152400" y="26313"/>
            <a:ext cx="8763000" cy="43088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defRPr>
            </a:lvl1pPr>
          </a:lstStyle>
          <a:p>
            <a:r>
              <a:rPr lang="en-US" sz="2200" dirty="0"/>
              <a:t>LASI Objectives and Innovations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3200400" y="3124200"/>
            <a:ext cx="2819400" cy="1219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Scientific Innovation</a:t>
            </a:r>
          </a:p>
        </p:txBody>
      </p:sp>
      <p:sp>
        <p:nvSpPr>
          <p:cNvPr id="8" name="Curved Down Arrow 7"/>
          <p:cNvSpPr/>
          <p:nvPr/>
        </p:nvSpPr>
        <p:spPr>
          <a:xfrm>
            <a:off x="3352799" y="1447800"/>
            <a:ext cx="2743201" cy="914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rot="10800000">
            <a:off x="3276600" y="5257797"/>
            <a:ext cx="2666999" cy="83820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7600" y="2209800"/>
            <a:ext cx="1981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Gold Standard Survey Protocols and  State of Art  Technologies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4648200"/>
            <a:ext cx="1905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Interconnected and Globally Harmonized Data</a:t>
            </a:r>
          </a:p>
        </p:txBody>
      </p:sp>
    </p:spTree>
    <p:extLst>
      <p:ext uri="{BB962C8B-B14F-4D97-AF65-F5344CB8AC3E}">
        <p14:creationId xmlns:p14="http://schemas.microsoft.com/office/powerpoint/2010/main" val="16230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4290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72500" cy="61722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2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Representativeness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National estimates 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State estimates (30 states and 6 UTs)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2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Study Population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All persons (men and women) aged 45 and above and their spouses irrespective of ages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Households with at least one person aged 45+, will cover all age eligible persons in LASI age eligible households 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22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Panel Sample size </a:t>
            </a:r>
          </a:p>
          <a:p>
            <a:pPr marL="742950" lvl="2" indent="-342900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61,000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individuals aged 45 and above and their spouses </a:t>
            </a:r>
            <a:r>
              <a:rPr lang="en-US" sz="2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including 30,500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elderly persons aged 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60+ and </a:t>
            </a:r>
            <a:r>
              <a:rPr lang="en-US" sz="2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6000</a:t>
            </a:r>
            <a:r>
              <a:rPr lang="en-US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oldest-old persons aged 75+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2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Study design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Longitudinal</a:t>
            </a: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- 25 years; </a:t>
            </a: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First two waves during 2016-20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Follow up  Interview - every 2 years</a:t>
            </a: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until 2040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87086"/>
            <a:ext cx="8839200" cy="46196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Research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</p:spTree>
    <p:extLst>
      <p:ext uri="{BB962C8B-B14F-4D97-AF65-F5344CB8AC3E}">
        <p14:creationId xmlns:p14="http://schemas.microsoft.com/office/powerpoint/2010/main" val="80407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51502"/>
              </p:ext>
            </p:extLst>
          </p:nvPr>
        </p:nvGraphicFramePr>
        <p:xfrm>
          <a:off x="152400" y="832984"/>
          <a:ext cx="8866189" cy="5493783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461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51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State/cities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Population     (census, 2011)     (in millions)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Number  of Regions  in state</a:t>
                      </a:r>
                      <a:endParaRPr lang="en-US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 of PSUs  (tehsils/ taluks)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Fixed number of SSUs      (villages/city wards)   from each PSU  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Total Number of SSUs (villages/city wards)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Fixed number of targeted households from each SSU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of households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of targeted interviews of   individuals aged 45+ and their spouses less than 45 years 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Uttar Pradesh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199.8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Maharashtra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112.4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3000 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Bihar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104.1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West Bengal 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91.3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3000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Andhra Pradesh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49.4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Telangana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Madhya Pradesh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72.6</a:t>
                      </a:r>
                      <a:endParaRPr lang="en-IN" sz="12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Tamil Nadu 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72.1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3000 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Rajasthan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68.5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Karnataka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61.1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Gujarat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60.4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Orissa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42.0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Kerala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33.4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Jharkhand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Punjab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27.7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Chhattisgarh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1625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0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Haryana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25.4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9388" y="39687"/>
            <a:ext cx="8839200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LASI main wave sampling plan for a total size of 61,000 completed interviews with representative sample for India and 30 states and 6 union territories</a:t>
            </a:r>
          </a:p>
        </p:txBody>
      </p:sp>
      <p:sp>
        <p:nvSpPr>
          <p:cNvPr id="24761" name="Rectangle 7"/>
          <p:cNvSpPr>
            <a:spLocks noChangeArrowheads="1"/>
          </p:cNvSpPr>
          <p:nvPr/>
        </p:nvSpPr>
        <p:spPr bwMode="auto">
          <a:xfrm>
            <a:off x="8205788" y="6626225"/>
            <a:ext cx="7858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Cont…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86" y="6550025"/>
            <a:ext cx="9144000" cy="3079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ndia (LASI)</a:t>
            </a:r>
          </a:p>
        </p:txBody>
      </p:sp>
    </p:spTree>
    <p:extLst>
      <p:ext uri="{BB962C8B-B14F-4D97-AF65-F5344CB8AC3E}">
        <p14:creationId xmlns:p14="http://schemas.microsoft.com/office/powerpoint/2010/main" val="109036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850276"/>
              </p:ext>
            </p:extLst>
          </p:nvPr>
        </p:nvGraphicFramePr>
        <p:xfrm>
          <a:off x="150813" y="1676400"/>
          <a:ext cx="8839201" cy="4626864"/>
        </p:xfrm>
        <a:graphic>
          <a:graphicData uri="http://schemas.openxmlformats.org/drawingml/2006/table">
            <a:tbl>
              <a:tblPr/>
              <a:tblGrid>
                <a:gridCol w="1416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3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1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8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046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Delhi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Assam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31.2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Arunachal Pradesh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Manipur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2.9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Meghalaya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Mizoram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Nagaland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Tripura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Sikkim</a:t>
                      </a:r>
                      <a:endParaRPr lang="en-IN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0.6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Jammu and Kashmir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Uttarakhand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10.1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Himachal Pradesh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6.9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Goa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Chandigarh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Puducherry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Andaman &amp; Nicobar Islands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0.4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Dadra &amp; Nagar Haveli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0.3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Daman &amp; Diu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0.2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Lakshadweep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0.1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0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Total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1210.9</a:t>
                      </a:r>
                      <a:endParaRPr lang="en-IN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456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2430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25 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60250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61000</a:t>
                      </a:r>
                      <a:endParaRPr lang="en-IN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04936"/>
              </p:ext>
            </p:extLst>
          </p:nvPr>
        </p:nvGraphicFramePr>
        <p:xfrm>
          <a:off x="163286" y="76200"/>
          <a:ext cx="8839200" cy="1600200"/>
        </p:xfrm>
        <a:graphic>
          <a:graphicData uri="http://schemas.openxmlformats.org/drawingml/2006/table">
            <a:tbl>
              <a:tblPr/>
              <a:tblGrid>
                <a:gridCol w="1416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1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0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1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83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046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State/cities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Population     (census, 2011)     (in millions)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baseline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Number of Regions  in States</a:t>
                      </a:r>
                      <a:endParaRPr lang="en-US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 of PSUs  (tehsils/ taluks)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Fixed number of SSUs      (villages/city wards)   from each PSU  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of SSUs (villages/city wards)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Fixed number of Targeted households from each SSU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of households in each state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Number of targeted interviews of   individuals aged 45+ and their spouses less than 45 years </a:t>
                      </a:r>
                      <a:endParaRPr lang="en-US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140" marR="521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886" y="6303804"/>
            <a:ext cx="89807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1000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Note:</a:t>
            </a:r>
            <a:r>
              <a:rPr lang="en-US" sz="10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Total population of India is </a:t>
            </a:r>
            <a:r>
              <a:rPr lang="en-US" sz="1000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Times New Roman" pitchFamily="18" charset="0"/>
              </a:rPr>
              <a:t>1211 millions (Census of India, 2011)      * UT s  does not have any regions</a:t>
            </a:r>
            <a:endParaRPr lang="en-US" sz="10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86" y="6550025"/>
            <a:ext cx="9144000" cy="3079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ndara" pitchFamily="34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ndara" pitchFamily="34" charset="0"/>
              </a:rPr>
              <a:t>ndia (LASI)</a:t>
            </a:r>
          </a:p>
        </p:txBody>
      </p:sp>
    </p:spTree>
    <p:extLst>
      <p:ext uri="{BB962C8B-B14F-4D97-AF65-F5344CB8AC3E}">
        <p14:creationId xmlns:p14="http://schemas.microsoft.com/office/powerpoint/2010/main" val="1884719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4290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23528" y="549049"/>
            <a:ext cx="8553772" cy="615655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en-US" sz="2300" dirty="0">
              <a:solidFill>
                <a:srgbClr val="2218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87086"/>
            <a:ext cx="8839200" cy="58477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Survey Implementation Process 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1052736"/>
            <a:ext cx="8839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State-wise Field Agencies for Survey Implementation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Two-phase survey implementation to maximize resources and operational efficiency 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Translation of Survey Schedules in 18 State Languages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Two-stage Training of Trainers Workshops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Multi-stage Quality control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1600" dirty="0">
              <a:solidFill>
                <a:schemeClr val="tx2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3-Tier Supervision and monitoring </a:t>
            </a:r>
          </a:p>
        </p:txBody>
      </p:sp>
    </p:spTree>
    <p:extLst>
      <p:ext uri="{BB962C8B-B14F-4D97-AF65-F5344CB8AC3E}">
        <p14:creationId xmlns:p14="http://schemas.microsoft.com/office/powerpoint/2010/main" val="268502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4300" y="35639"/>
            <a:ext cx="8915400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LASI Instrument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L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ongitudinal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A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geing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S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tudy in </a:t>
            </a:r>
            <a:r>
              <a:rPr lang="en-US" sz="1400" b="1" dirty="0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en-US" sz="1400" dirty="0">
                <a:solidFill>
                  <a:schemeClr val="bg1"/>
                </a:solidFill>
                <a:latin typeface="Cambria" pitchFamily="18" charset="0"/>
              </a:rPr>
              <a:t>ndia (LASI)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" y="685800"/>
            <a:ext cx="3586424" cy="2438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1. Household Schedule</a:t>
            </a: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Roster </a:t>
            </a: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Housing and Environment</a:t>
            </a: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Consumption</a:t>
            </a: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Assets and Debts</a:t>
            </a: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Income</a:t>
            </a:r>
          </a:p>
          <a:p>
            <a:pPr marL="45561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Household Health Insurance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67200" y="685800"/>
            <a:ext cx="4800600" cy="57803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defRPr/>
            </a:pPr>
            <a:endParaRPr lang="en-US" sz="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2. Individual Schedule</a:t>
            </a:r>
          </a:p>
          <a:p>
            <a:pPr>
              <a:defRPr/>
            </a:pPr>
            <a:endParaRPr lang="en-US" sz="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Demographics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Family and Social Network ,Social Activities and welfare programmes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Health :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Disease and Health Conditions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Functional Health and Helpers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Family Medical History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Mental Health: Cognition and Depression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Health Behavior 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Biomarker Collection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Health Care Utilization 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Work and Employment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Retirement and Pension</a:t>
            </a:r>
          </a:p>
          <a:p>
            <a:pPr marL="576262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Experimental modules :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 use and well-being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Expectations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 Connectedness</a:t>
            </a:r>
          </a:p>
          <a:p>
            <a:pPr marL="923925" lvl="1" indent="-176213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Vignettes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3952350"/>
            <a:ext cx="3586424" cy="25137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3. Community Schedule </a:t>
            </a:r>
          </a:p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Rural and Urban)</a:t>
            </a:r>
          </a:p>
          <a:p>
            <a:endParaRPr lang="en-US" sz="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96875" indent="-285750"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Population and Socio-economic characteristics</a:t>
            </a:r>
          </a:p>
          <a:p>
            <a:pPr marL="396875" indent="-285750"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Infrastructures facilities : Public, Health, Education, transportation etc.</a:t>
            </a:r>
          </a:p>
          <a:p>
            <a:pPr marL="396875" indent="-285750"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 and Welfare Programmes</a:t>
            </a:r>
          </a:p>
          <a:p>
            <a:pPr marL="568325" indent="-176213">
              <a:buFont typeface="Arial" pitchFamily="34" charset="0"/>
              <a:buChar char="•"/>
              <a:defRPr/>
            </a:pPr>
            <a:endParaRPr lang="en-US" sz="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-Right-Up Arrow 2"/>
          <p:cNvSpPr/>
          <p:nvPr/>
        </p:nvSpPr>
        <p:spPr>
          <a:xfrm>
            <a:off x="2667000" y="2905650"/>
            <a:ext cx="2133600" cy="1285350"/>
          </a:xfrm>
          <a:prstGeom prst="leftRight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Three Schedules</a:t>
            </a:r>
          </a:p>
        </p:txBody>
      </p:sp>
    </p:spTree>
    <p:extLst>
      <p:ext uri="{BB962C8B-B14F-4D97-AF65-F5344CB8AC3E}">
        <p14:creationId xmlns:p14="http://schemas.microsoft.com/office/powerpoint/2010/main" val="166314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3536</TotalTime>
  <Words>2544</Words>
  <Application>Microsoft Macintosh PowerPoint</Application>
  <PresentationFormat>On-screen Show (4:3)</PresentationFormat>
  <Paragraphs>816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맑은 고딕</vt:lpstr>
      <vt:lpstr>MS Mincho</vt:lpstr>
      <vt:lpstr>MS PGothic</vt:lpstr>
      <vt:lpstr>Arial</vt:lpstr>
      <vt:lpstr>Calibri</vt:lpstr>
      <vt:lpstr>Cambria</vt:lpstr>
      <vt:lpstr>Cambria Math</vt:lpstr>
      <vt:lpstr>Candara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 </vt:lpstr>
      <vt:lpstr>PowerPoint Presentation</vt:lpstr>
      <vt:lpstr> 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P.Arokiasamy</cp:lastModifiedBy>
  <cp:revision>618</cp:revision>
  <cp:lastPrinted>2015-09-30T05:11:43Z</cp:lastPrinted>
  <dcterms:created xsi:type="dcterms:W3CDTF">2014-11-07T08:43:07Z</dcterms:created>
  <dcterms:modified xsi:type="dcterms:W3CDTF">2018-06-26T09:42:18Z</dcterms:modified>
</cp:coreProperties>
</file>